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handoutMasterIdLst>
    <p:handoutMasterId r:id="rId23"/>
  </p:handoutMasterIdLst>
  <p:sldIdLst>
    <p:sldId id="260" r:id="rId2"/>
    <p:sldId id="261" r:id="rId3"/>
    <p:sldId id="262" r:id="rId4"/>
    <p:sldId id="266" r:id="rId5"/>
    <p:sldId id="265" r:id="rId6"/>
    <p:sldId id="267" r:id="rId7"/>
    <p:sldId id="268" r:id="rId8"/>
    <p:sldId id="292" r:id="rId9"/>
    <p:sldId id="281" r:id="rId10"/>
    <p:sldId id="290" r:id="rId11"/>
    <p:sldId id="298" r:id="rId12"/>
    <p:sldId id="270" r:id="rId13"/>
    <p:sldId id="299" r:id="rId14"/>
    <p:sldId id="282" r:id="rId15"/>
    <p:sldId id="269" r:id="rId16"/>
    <p:sldId id="271" r:id="rId17"/>
    <p:sldId id="286" r:id="rId18"/>
    <p:sldId id="272" r:id="rId19"/>
    <p:sldId id="278" r:id="rId20"/>
    <p:sldId id="274" r:id="rId21"/>
  </p:sldIdLst>
  <p:sldSz cx="9144000" cy="6858000" type="screen4x3"/>
  <p:notesSz cx="6797675" cy="9859963"/>
  <p:defaultTextStyle>
    <a:defPPr>
      <a:defRPr lang="de-DE"/>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00"/>
    <a:srgbClr val="FF66FF"/>
    <a:srgbClr val="6699FF"/>
    <a:srgbClr val="008000"/>
    <a:srgbClr val="6600CC"/>
    <a:srgbClr val="6600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11" autoAdjust="0"/>
  </p:normalViewPr>
  <p:slideViewPr>
    <p:cSldViewPr>
      <p:cViewPr varScale="1">
        <p:scale>
          <a:sx n="104" d="100"/>
          <a:sy n="104" d="100"/>
        </p:scale>
        <p:origin x="1824" y="114"/>
      </p:cViewPr>
      <p:guideLst>
        <p:guide orient="horz" pos="2160"/>
        <p:guide pos="2880"/>
      </p:guideLst>
    </p:cSldViewPr>
  </p:slideViewPr>
  <p:outlineViewPr>
    <p:cViewPr>
      <p:scale>
        <a:sx n="33" d="100"/>
        <a:sy n="33" d="100"/>
      </p:scale>
      <p:origin x="0" y="290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45977" cy="492209"/>
          </a:xfrm>
          <a:prstGeom prst="rect">
            <a:avLst/>
          </a:prstGeom>
          <a:noFill/>
          <a:ln w="9525">
            <a:noFill/>
            <a:miter lim="800000"/>
            <a:headEnd/>
            <a:tailEnd/>
          </a:ln>
          <a:effectLst/>
        </p:spPr>
        <p:txBody>
          <a:bodyPr vert="horz" wrap="square" lIns="92684" tIns="46342" rIns="92684" bIns="46342" numCol="1" anchor="t" anchorCtr="0" compatLnSpc="1">
            <a:prstTxWarp prst="textNoShape">
              <a:avLst/>
            </a:prstTxWarp>
          </a:bodyPr>
          <a:lstStyle>
            <a:lvl1pPr defTabSz="927100" eaLnBrk="1" hangingPunct="1">
              <a:defRPr sz="1200"/>
            </a:lvl1pPr>
          </a:lstStyle>
          <a:p>
            <a:pPr>
              <a:defRPr/>
            </a:pPr>
            <a:endParaRPr lang="de-DE"/>
          </a:p>
        </p:txBody>
      </p:sp>
      <p:sp>
        <p:nvSpPr>
          <p:cNvPr id="25603" name="Rectangle 3"/>
          <p:cNvSpPr>
            <a:spLocks noGrp="1" noChangeArrowheads="1"/>
          </p:cNvSpPr>
          <p:nvPr>
            <p:ph type="dt" sz="quarter" idx="1"/>
          </p:nvPr>
        </p:nvSpPr>
        <p:spPr bwMode="auto">
          <a:xfrm>
            <a:off x="3851699" y="0"/>
            <a:ext cx="2945977" cy="492209"/>
          </a:xfrm>
          <a:prstGeom prst="rect">
            <a:avLst/>
          </a:prstGeom>
          <a:noFill/>
          <a:ln w="9525">
            <a:noFill/>
            <a:miter lim="800000"/>
            <a:headEnd/>
            <a:tailEnd/>
          </a:ln>
          <a:effectLst/>
        </p:spPr>
        <p:txBody>
          <a:bodyPr vert="horz" wrap="square" lIns="92684" tIns="46342" rIns="92684" bIns="46342" numCol="1" anchor="t" anchorCtr="0" compatLnSpc="1">
            <a:prstTxWarp prst="textNoShape">
              <a:avLst/>
            </a:prstTxWarp>
          </a:bodyPr>
          <a:lstStyle>
            <a:lvl1pPr algn="r" defTabSz="927100" eaLnBrk="1" hangingPunct="1">
              <a:defRPr sz="1200"/>
            </a:lvl1pPr>
          </a:lstStyle>
          <a:p>
            <a:pPr>
              <a:defRPr/>
            </a:pPr>
            <a:endParaRPr lang="de-DE"/>
          </a:p>
        </p:txBody>
      </p:sp>
      <p:sp>
        <p:nvSpPr>
          <p:cNvPr id="25604" name="Rectangle 4"/>
          <p:cNvSpPr>
            <a:spLocks noGrp="1" noChangeArrowheads="1"/>
          </p:cNvSpPr>
          <p:nvPr>
            <p:ph type="ftr" sz="quarter" idx="2"/>
          </p:nvPr>
        </p:nvSpPr>
        <p:spPr bwMode="auto">
          <a:xfrm>
            <a:off x="0" y="9367754"/>
            <a:ext cx="2945977" cy="492209"/>
          </a:xfrm>
          <a:prstGeom prst="rect">
            <a:avLst/>
          </a:prstGeom>
          <a:noFill/>
          <a:ln w="9525">
            <a:noFill/>
            <a:miter lim="800000"/>
            <a:headEnd/>
            <a:tailEnd/>
          </a:ln>
          <a:effectLst/>
        </p:spPr>
        <p:txBody>
          <a:bodyPr vert="horz" wrap="square" lIns="92684" tIns="46342" rIns="92684" bIns="46342" numCol="1" anchor="b" anchorCtr="0" compatLnSpc="1">
            <a:prstTxWarp prst="textNoShape">
              <a:avLst/>
            </a:prstTxWarp>
          </a:bodyPr>
          <a:lstStyle>
            <a:lvl1pPr defTabSz="927100" eaLnBrk="1" hangingPunct="1">
              <a:defRPr sz="1200"/>
            </a:lvl1pPr>
          </a:lstStyle>
          <a:p>
            <a:pPr>
              <a:defRPr/>
            </a:pPr>
            <a:endParaRPr lang="de-DE"/>
          </a:p>
        </p:txBody>
      </p:sp>
      <p:sp>
        <p:nvSpPr>
          <p:cNvPr id="25605" name="Rectangle 5"/>
          <p:cNvSpPr>
            <a:spLocks noGrp="1" noChangeArrowheads="1"/>
          </p:cNvSpPr>
          <p:nvPr>
            <p:ph type="sldNum" sz="quarter" idx="3"/>
          </p:nvPr>
        </p:nvSpPr>
        <p:spPr bwMode="auto">
          <a:xfrm>
            <a:off x="3851699" y="9367754"/>
            <a:ext cx="2945977" cy="492209"/>
          </a:xfrm>
          <a:prstGeom prst="rect">
            <a:avLst/>
          </a:prstGeom>
          <a:noFill/>
          <a:ln w="9525">
            <a:noFill/>
            <a:miter lim="800000"/>
            <a:headEnd/>
            <a:tailEnd/>
          </a:ln>
          <a:effectLst/>
        </p:spPr>
        <p:txBody>
          <a:bodyPr vert="horz" wrap="square" lIns="92684" tIns="46342" rIns="92684" bIns="46342" numCol="1" anchor="b" anchorCtr="0" compatLnSpc="1">
            <a:prstTxWarp prst="textNoShape">
              <a:avLst/>
            </a:prstTxWarp>
          </a:bodyPr>
          <a:lstStyle>
            <a:lvl1pPr algn="r" defTabSz="927100" eaLnBrk="1" hangingPunct="1">
              <a:defRPr sz="1200"/>
            </a:lvl1pPr>
          </a:lstStyle>
          <a:p>
            <a:pPr>
              <a:defRPr/>
            </a:pPr>
            <a:fld id="{A85DDC7C-D04F-4B42-BB74-E6E364EA9846}"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977" cy="493787"/>
          </a:xfrm>
          <a:prstGeom prst="rect">
            <a:avLst/>
          </a:prstGeom>
        </p:spPr>
        <p:txBody>
          <a:bodyPr vert="horz" lIns="91440" tIns="45720" rIns="91440" bIns="45720" rtlCol="0"/>
          <a:lstStyle>
            <a:lvl1pPr algn="l" eaLnBrk="1" hangingPunct="1">
              <a:defRPr sz="1200"/>
            </a:lvl1pPr>
          </a:lstStyle>
          <a:p>
            <a:pPr>
              <a:defRPr/>
            </a:pPr>
            <a:endParaRPr lang="de-DE"/>
          </a:p>
        </p:txBody>
      </p:sp>
      <p:sp>
        <p:nvSpPr>
          <p:cNvPr id="3" name="Datumsplatzhalter 2"/>
          <p:cNvSpPr>
            <a:spLocks noGrp="1"/>
          </p:cNvSpPr>
          <p:nvPr>
            <p:ph type="dt" idx="1"/>
          </p:nvPr>
        </p:nvSpPr>
        <p:spPr>
          <a:xfrm>
            <a:off x="3850110" y="0"/>
            <a:ext cx="2945977" cy="493787"/>
          </a:xfrm>
          <a:prstGeom prst="rect">
            <a:avLst/>
          </a:prstGeom>
        </p:spPr>
        <p:txBody>
          <a:bodyPr vert="horz" lIns="91440" tIns="45720" rIns="91440" bIns="45720" rtlCol="0"/>
          <a:lstStyle>
            <a:lvl1pPr algn="r" eaLnBrk="1" hangingPunct="1">
              <a:defRPr sz="1200"/>
            </a:lvl1pPr>
          </a:lstStyle>
          <a:p>
            <a:pPr>
              <a:defRPr/>
            </a:pPr>
            <a:fld id="{DCF73CEA-9896-4A08-938C-4F75531DC721}" type="datetimeFigureOut">
              <a:rPr lang="de-DE"/>
              <a:pPr>
                <a:defRPr/>
              </a:pPr>
              <a:t>02.07.2026</a:t>
            </a:fld>
            <a:endParaRPr lang="de-DE"/>
          </a:p>
        </p:txBody>
      </p:sp>
      <p:sp>
        <p:nvSpPr>
          <p:cNvPr id="4" name="Folienbildplatzhalter 3"/>
          <p:cNvSpPr>
            <a:spLocks noGrp="1" noRot="1" noChangeAspect="1"/>
          </p:cNvSpPr>
          <p:nvPr>
            <p:ph type="sldImg" idx="2"/>
          </p:nvPr>
        </p:nvSpPr>
        <p:spPr>
          <a:xfrm>
            <a:off x="933450" y="739775"/>
            <a:ext cx="4930775" cy="3697288"/>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0086" y="4683877"/>
            <a:ext cx="5437504" cy="4436195"/>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364599"/>
            <a:ext cx="2945977" cy="493787"/>
          </a:xfrm>
          <a:prstGeom prst="rect">
            <a:avLst/>
          </a:prstGeom>
        </p:spPr>
        <p:txBody>
          <a:bodyPr vert="horz" lIns="91440" tIns="45720" rIns="91440" bIns="45720" rtlCol="0" anchor="b"/>
          <a:lstStyle>
            <a:lvl1pPr algn="l" eaLnBrk="1" hangingPunct="1">
              <a:defRPr sz="1200"/>
            </a:lvl1pPr>
          </a:lstStyle>
          <a:p>
            <a:pPr>
              <a:defRPr/>
            </a:pPr>
            <a:endParaRPr lang="de-DE"/>
          </a:p>
        </p:txBody>
      </p:sp>
      <p:sp>
        <p:nvSpPr>
          <p:cNvPr id="7" name="Foliennummernplatzhalter 6"/>
          <p:cNvSpPr>
            <a:spLocks noGrp="1"/>
          </p:cNvSpPr>
          <p:nvPr>
            <p:ph type="sldNum" sz="quarter" idx="5"/>
          </p:nvPr>
        </p:nvSpPr>
        <p:spPr>
          <a:xfrm>
            <a:off x="3850110" y="9364599"/>
            <a:ext cx="2945977" cy="493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5FF521F-2D49-4A84-9BD8-05D92F81B5FF}"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1946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C1AB4F5-3329-4D0C-B27E-F5C19066E568}" type="slidenum">
              <a:rPr lang="de-DE" altLang="de-DE" smtClean="0"/>
              <a:pPr/>
              <a:t>16</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0" y="230"/>
              <a:ext cx="1858" cy="3629"/>
              <a:chOff x="3008" y="774"/>
              <a:chExt cx="1858" cy="3629"/>
            </a:xfrm>
          </p:grpSpPr>
          <p:sp>
            <p:nvSpPr>
              <p:cNvPr id="39" name="Freeform 4"/>
              <p:cNvSpPr>
                <a:spLocks/>
              </p:cNvSpPr>
              <p:nvPr userDrawn="1"/>
            </p:nvSpPr>
            <p:spPr bwMode="ltGray">
              <a:xfrm rot="12185230" flipV="1">
                <a:off x="3533" y="771"/>
                <a:ext cx="1333" cy="1485"/>
              </a:xfrm>
              <a:custGeom>
                <a:avLst/>
                <a:gdLst>
                  <a:gd name="T0" fmla="*/ 2147483646 w 596"/>
                  <a:gd name="T1" fmla="*/ 2147483646 h 666"/>
                  <a:gd name="T2" fmla="*/ 2147483646 w 596"/>
                  <a:gd name="T3" fmla="*/ 2147483646 h 666"/>
                  <a:gd name="T4" fmla="*/ 0 w 596"/>
                  <a:gd name="T5" fmla="*/ 2147483646 h 666"/>
                  <a:gd name="T6" fmla="*/ 2147483646 w 596"/>
                  <a:gd name="T7" fmla="*/ 2147483646 h 666"/>
                  <a:gd name="T8" fmla="*/ 2147483646 w 596"/>
                  <a:gd name="T9" fmla="*/ 2147483646 h 666"/>
                  <a:gd name="T10" fmla="*/ 2147483646 w 596"/>
                  <a:gd name="T11" fmla="*/ 2147483646 h 666"/>
                  <a:gd name="T12" fmla="*/ 2147483646 w 596"/>
                  <a:gd name="T13" fmla="*/ 2147483646 h 666"/>
                  <a:gd name="T14" fmla="*/ 2147483646 w 596"/>
                  <a:gd name="T15" fmla="*/ 2147483646 h 666"/>
                  <a:gd name="T16" fmla="*/ 2147483646 w 596"/>
                  <a:gd name="T17" fmla="*/ 2147483646 h 666"/>
                  <a:gd name="T18" fmla="*/ 2147483646 w 596"/>
                  <a:gd name="T19" fmla="*/ 2147483646 h 666"/>
                  <a:gd name="T20" fmla="*/ 2147483646 w 596"/>
                  <a:gd name="T21" fmla="*/ 2147483646 h 666"/>
                  <a:gd name="T22" fmla="*/ 2147483646 w 596"/>
                  <a:gd name="T23" fmla="*/ 2147483646 h 666"/>
                  <a:gd name="T24" fmla="*/ 2147483646 w 596"/>
                  <a:gd name="T25" fmla="*/ 2147483646 h 666"/>
                  <a:gd name="T26" fmla="*/ 2147483646 w 596"/>
                  <a:gd name="T27" fmla="*/ 2147483646 h 666"/>
                  <a:gd name="T28" fmla="*/ 2147483646 w 596"/>
                  <a:gd name="T29" fmla="*/ 2147483646 h 666"/>
                  <a:gd name="T30" fmla="*/ 2147483646 w 596"/>
                  <a:gd name="T31" fmla="*/ 2147483646 h 666"/>
                  <a:gd name="T32" fmla="*/ 2147483646 w 596"/>
                  <a:gd name="T33" fmla="*/ 2147483646 h 666"/>
                  <a:gd name="T34" fmla="*/ 2147483646 w 596"/>
                  <a:gd name="T35" fmla="*/ 2147483646 h 666"/>
                  <a:gd name="T36" fmla="*/ 2147483646 w 596"/>
                  <a:gd name="T37" fmla="*/ 2147483646 h 666"/>
                  <a:gd name="T38" fmla="*/ 2147483646 w 596"/>
                  <a:gd name="T39" fmla="*/ 2147483646 h 666"/>
                  <a:gd name="T40" fmla="*/ 2147483646 w 596"/>
                  <a:gd name="T41" fmla="*/ 2147483646 h 666"/>
                  <a:gd name="T42" fmla="*/ 2147483646 w 596"/>
                  <a:gd name="T43" fmla="*/ 2147483646 h 666"/>
                  <a:gd name="T44" fmla="*/ 2147483646 w 596"/>
                  <a:gd name="T45" fmla="*/ 2147483646 h 666"/>
                  <a:gd name="T46" fmla="*/ 2147483646 w 596"/>
                  <a:gd name="T47" fmla="*/ 2147483646 h 666"/>
                  <a:gd name="T48" fmla="*/ 2147483646 w 596"/>
                  <a:gd name="T49" fmla="*/ 2147483646 h 666"/>
                  <a:gd name="T50" fmla="*/ 2147483646 w 596"/>
                  <a:gd name="T51" fmla="*/ 2147483646 h 666"/>
                  <a:gd name="T52" fmla="*/ 2147483646 w 596"/>
                  <a:gd name="T53" fmla="*/ 2147483646 h 666"/>
                  <a:gd name="T54" fmla="*/ 2147483646 w 596"/>
                  <a:gd name="T55" fmla="*/ 2147483646 h 666"/>
                  <a:gd name="T56" fmla="*/ 2147483646 w 596"/>
                  <a:gd name="T57" fmla="*/ 2147483646 h 666"/>
                  <a:gd name="T58" fmla="*/ 2147483646 w 596"/>
                  <a:gd name="T59" fmla="*/ 2147483646 h 666"/>
                  <a:gd name="T60" fmla="*/ 2147483646 w 596"/>
                  <a:gd name="T61" fmla="*/ 2147483646 h 666"/>
                  <a:gd name="T62" fmla="*/ 2147483646 w 596"/>
                  <a:gd name="T63" fmla="*/ 2147483646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Freeform 5"/>
              <p:cNvSpPr>
                <a:spLocks/>
              </p:cNvSpPr>
              <p:nvPr userDrawn="1"/>
            </p:nvSpPr>
            <p:spPr bwMode="ltGray">
              <a:xfrm rot="12185230" flipV="1">
                <a:off x="4028" y="1798"/>
                <a:ext cx="571" cy="531"/>
              </a:xfrm>
              <a:custGeom>
                <a:avLst/>
                <a:gdLst>
                  <a:gd name="T0" fmla="*/ 0 w 257"/>
                  <a:gd name="T1" fmla="*/ 0 h 237"/>
                  <a:gd name="T2" fmla="*/ 0 w 257"/>
                  <a:gd name="T3" fmla="*/ 2147483646 h 237"/>
                  <a:gd name="T4" fmla="*/ 2147483646 w 257"/>
                  <a:gd name="T5" fmla="*/ 2147483646 h 237"/>
                  <a:gd name="T6" fmla="*/ 2147483646 w 257"/>
                  <a:gd name="T7" fmla="*/ 2147483646 h 237"/>
                  <a:gd name="T8" fmla="*/ 2147483646 w 257"/>
                  <a:gd name="T9" fmla="*/ 2147483646 h 237"/>
                  <a:gd name="T10" fmla="*/ 2147483646 w 257"/>
                  <a:gd name="T11" fmla="*/ 2147483646 h 237"/>
                  <a:gd name="T12" fmla="*/ 2147483646 w 257"/>
                  <a:gd name="T13" fmla="*/ 2147483646 h 237"/>
                  <a:gd name="T14" fmla="*/ 2147483646 w 257"/>
                  <a:gd name="T15" fmla="*/ 2147483646 h 237"/>
                  <a:gd name="T16" fmla="*/ 2147483646 w 257"/>
                  <a:gd name="T17" fmla="*/ 2147483646 h 237"/>
                  <a:gd name="T18" fmla="*/ 2147483646 w 257"/>
                  <a:gd name="T19" fmla="*/ 2147483646 h 237"/>
                  <a:gd name="T20" fmla="*/ 2147483646 w 257"/>
                  <a:gd name="T21" fmla="*/ 2147483646 h 237"/>
                  <a:gd name="T22" fmla="*/ 2147483646 w 257"/>
                  <a:gd name="T23" fmla="*/ 2147483646 h 237"/>
                  <a:gd name="T24" fmla="*/ 2147483646 w 257"/>
                  <a:gd name="T25" fmla="*/ 2147483646 h 237"/>
                  <a:gd name="T26" fmla="*/ 2147483646 w 257"/>
                  <a:gd name="T27" fmla="*/ 2147483646 h 237"/>
                  <a:gd name="T28" fmla="*/ 2147483646 w 257"/>
                  <a:gd name="T29" fmla="*/ 2147483646 h 237"/>
                  <a:gd name="T30" fmla="*/ 2147483646 w 257"/>
                  <a:gd name="T31" fmla="*/ 2147483646 h 237"/>
                  <a:gd name="T32" fmla="*/ 2147483646 w 257"/>
                  <a:gd name="T33" fmla="*/ 2147483646 h 237"/>
                  <a:gd name="T34" fmla="*/ 2147483646 w 257"/>
                  <a:gd name="T35" fmla="*/ 2147483646 h 237"/>
                  <a:gd name="T36" fmla="*/ 2147483646 w 257"/>
                  <a:gd name="T37" fmla="*/ 2147483646 h 237"/>
                  <a:gd name="T38" fmla="*/ 2147483646 w 257"/>
                  <a:gd name="T39" fmla="*/ 2147483646 h 237"/>
                  <a:gd name="T40" fmla="*/ 2147483646 w 257"/>
                  <a:gd name="T41" fmla="*/ 2147483646 h 237"/>
                  <a:gd name="T42" fmla="*/ 2147483646 w 257"/>
                  <a:gd name="T43" fmla="*/ 2147483646 h 237"/>
                  <a:gd name="T44" fmla="*/ 2147483646 w 257"/>
                  <a:gd name="T45" fmla="*/ 2147483646 h 237"/>
                  <a:gd name="T46" fmla="*/ 2147483646 w 257"/>
                  <a:gd name="T47" fmla="*/ 2147483646 h 237"/>
                  <a:gd name="T48" fmla="*/ 2147483646 w 257"/>
                  <a:gd name="T49" fmla="*/ 2147483646 h 237"/>
                  <a:gd name="T50" fmla="*/ 2147483646 w 257"/>
                  <a:gd name="T51" fmla="*/ 2147483646 h 237"/>
                  <a:gd name="T52" fmla="*/ 2147483646 w 257"/>
                  <a:gd name="T53" fmla="*/ 2147483646 h 237"/>
                  <a:gd name="T54" fmla="*/ 2147483646 w 257"/>
                  <a:gd name="T55" fmla="*/ 2147483646 h 237"/>
                  <a:gd name="T56" fmla="*/ 2147483646 w 257"/>
                  <a:gd name="T57" fmla="*/ 2147483646 h 237"/>
                  <a:gd name="T58" fmla="*/ 2147483646 w 257"/>
                  <a:gd name="T59" fmla="*/ 2147483646 h 237"/>
                  <a:gd name="T60" fmla="*/ 2147483646 w 257"/>
                  <a:gd name="T61" fmla="*/ 2147483646 h 237"/>
                  <a:gd name="T62" fmla="*/ 2147483646 w 257"/>
                  <a:gd name="T63" fmla="*/ 2147483646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Freeform 6"/>
              <p:cNvSpPr>
                <a:spLocks/>
              </p:cNvSpPr>
              <p:nvPr userDrawn="1"/>
            </p:nvSpPr>
            <p:spPr bwMode="ltGray">
              <a:xfrm rot="12185230" flipV="1">
                <a:off x="3636" y="2160"/>
                <a:ext cx="277" cy="249"/>
              </a:xfrm>
              <a:custGeom>
                <a:avLst/>
                <a:gdLst>
                  <a:gd name="T0" fmla="*/ 2147483646 w 124"/>
                  <a:gd name="T1" fmla="*/ 0 h 110"/>
                  <a:gd name="T2" fmla="*/ 2147483646 w 124"/>
                  <a:gd name="T3" fmla="*/ 2147483646 h 110"/>
                  <a:gd name="T4" fmla="*/ 2147483646 w 124"/>
                  <a:gd name="T5" fmla="*/ 2147483646 h 110"/>
                  <a:gd name="T6" fmla="*/ 2147483646 w 124"/>
                  <a:gd name="T7" fmla="*/ 2147483646 h 110"/>
                  <a:gd name="T8" fmla="*/ 2147483646 w 124"/>
                  <a:gd name="T9" fmla="*/ 2147483646 h 110"/>
                  <a:gd name="T10" fmla="*/ 2147483646 w 124"/>
                  <a:gd name="T11" fmla="*/ 2147483646 h 110"/>
                  <a:gd name="T12" fmla="*/ 2147483646 w 124"/>
                  <a:gd name="T13" fmla="*/ 2147483646 h 110"/>
                  <a:gd name="T14" fmla="*/ 2147483646 w 124"/>
                  <a:gd name="T15" fmla="*/ 2147483646 h 110"/>
                  <a:gd name="T16" fmla="*/ 2147483646 w 124"/>
                  <a:gd name="T17" fmla="*/ 2147483646 h 110"/>
                  <a:gd name="T18" fmla="*/ 0 w 124"/>
                  <a:gd name="T19" fmla="*/ 2147483646 h 110"/>
                  <a:gd name="T20" fmla="*/ 2147483646 w 124"/>
                  <a:gd name="T21" fmla="*/ 2147483646 h 110"/>
                  <a:gd name="T22" fmla="*/ 2147483646 w 124"/>
                  <a:gd name="T23" fmla="*/ 2147483646 h 110"/>
                  <a:gd name="T24" fmla="*/ 2147483646 w 124"/>
                  <a:gd name="T25" fmla="*/ 2147483646 h 110"/>
                  <a:gd name="T26" fmla="*/ 2147483646 w 124"/>
                  <a:gd name="T27" fmla="*/ 2147483646 h 110"/>
                  <a:gd name="T28" fmla="*/ 2147483646 w 124"/>
                  <a:gd name="T29" fmla="*/ 2147483646 h 110"/>
                  <a:gd name="T30" fmla="*/ 2147483646 w 124"/>
                  <a:gd name="T31" fmla="*/ 2147483646 h 110"/>
                  <a:gd name="T32" fmla="*/ 2147483646 w 124"/>
                  <a:gd name="T33" fmla="*/ 2147483646 h 110"/>
                  <a:gd name="T34" fmla="*/ 2147483646 w 124"/>
                  <a:gd name="T35" fmla="*/ 2147483646 h 110"/>
                  <a:gd name="T36" fmla="*/ 2147483646 w 124"/>
                  <a:gd name="T37" fmla="*/ 2147483646 h 110"/>
                  <a:gd name="T38" fmla="*/ 2147483646 w 124"/>
                  <a:gd name="T39" fmla="*/ 2147483646 h 110"/>
                  <a:gd name="T40" fmla="*/ 2147483646 w 124"/>
                  <a:gd name="T41" fmla="*/ 2147483646 h 110"/>
                  <a:gd name="T42" fmla="*/ 2147483646 w 124"/>
                  <a:gd name="T43" fmla="*/ 2147483646 h 110"/>
                  <a:gd name="T44" fmla="*/ 2147483646 w 124"/>
                  <a:gd name="T45" fmla="*/ 2147483646 h 110"/>
                  <a:gd name="T46" fmla="*/ 2147483646 w 124"/>
                  <a:gd name="T47" fmla="*/ 2147483646 h 110"/>
                  <a:gd name="T48" fmla="*/ 2147483646 w 124"/>
                  <a:gd name="T49" fmla="*/ 2147483646 h 110"/>
                  <a:gd name="T50" fmla="*/ 2147483646 w 124"/>
                  <a:gd name="T51" fmla="*/ 2147483646 h 110"/>
                  <a:gd name="T52" fmla="*/ 2147483646 w 124"/>
                  <a:gd name="T53" fmla="*/ 2147483646 h 110"/>
                  <a:gd name="T54" fmla="*/ 2147483646 w 124"/>
                  <a:gd name="T55" fmla="*/ 2147483646 h 110"/>
                  <a:gd name="T56" fmla="*/ 2147483646 w 124"/>
                  <a:gd name="T57" fmla="*/ 2147483646 h 110"/>
                  <a:gd name="T58" fmla="*/ 2147483646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Freeform 7"/>
              <p:cNvSpPr>
                <a:spLocks/>
              </p:cNvSpPr>
              <p:nvPr userDrawn="1"/>
            </p:nvSpPr>
            <p:spPr bwMode="ltGray">
              <a:xfrm rot="12185230" flipV="1">
                <a:off x="3977" y="970"/>
                <a:ext cx="245" cy="347"/>
              </a:xfrm>
              <a:custGeom>
                <a:avLst/>
                <a:gdLst>
                  <a:gd name="T0" fmla="*/ 0 w 109"/>
                  <a:gd name="T1" fmla="*/ 0 h 156"/>
                  <a:gd name="T2" fmla="*/ 2147483646 w 109"/>
                  <a:gd name="T3" fmla="*/ 2147483646 h 156"/>
                  <a:gd name="T4" fmla="*/ 2147483646 w 109"/>
                  <a:gd name="T5" fmla="*/ 2147483646 h 156"/>
                  <a:gd name="T6" fmla="*/ 2147483646 w 109"/>
                  <a:gd name="T7" fmla="*/ 2147483646 h 156"/>
                  <a:gd name="T8" fmla="*/ 2147483646 w 109"/>
                  <a:gd name="T9" fmla="*/ 2147483646 h 156"/>
                  <a:gd name="T10" fmla="*/ 2147483646 w 109"/>
                  <a:gd name="T11" fmla="*/ 2147483646 h 156"/>
                  <a:gd name="T12" fmla="*/ 2147483646 w 109"/>
                  <a:gd name="T13" fmla="*/ 2147483646 h 156"/>
                  <a:gd name="T14" fmla="*/ 2147483646 w 109"/>
                  <a:gd name="T15" fmla="*/ 2147483646 h 156"/>
                  <a:gd name="T16" fmla="*/ 2147483646 w 109"/>
                  <a:gd name="T17" fmla="*/ 2147483646 h 156"/>
                  <a:gd name="T18" fmla="*/ 2147483646 w 109"/>
                  <a:gd name="T19" fmla="*/ 2147483646 h 156"/>
                  <a:gd name="T20" fmla="*/ 2147483646 w 109"/>
                  <a:gd name="T21" fmla="*/ 2147483646 h 156"/>
                  <a:gd name="T22" fmla="*/ 2147483646 w 109"/>
                  <a:gd name="T23" fmla="*/ 2147483646 h 156"/>
                  <a:gd name="T24" fmla="*/ 2147483646 w 109"/>
                  <a:gd name="T25" fmla="*/ 2147483646 h 156"/>
                  <a:gd name="T26" fmla="*/ 2147483646 w 109"/>
                  <a:gd name="T27" fmla="*/ 2147483646 h 156"/>
                  <a:gd name="T28" fmla="*/ 2147483646 w 109"/>
                  <a:gd name="T29" fmla="*/ 2147483646 h 156"/>
                  <a:gd name="T30" fmla="*/ 2147483646 w 109"/>
                  <a:gd name="T31" fmla="*/ 2147483646 h 156"/>
                  <a:gd name="T32" fmla="*/ 2147483646 w 109"/>
                  <a:gd name="T33" fmla="*/ 2147483646 h 156"/>
                  <a:gd name="T34" fmla="*/ 2147483646 w 109"/>
                  <a:gd name="T35" fmla="*/ 2147483646 h 156"/>
                  <a:gd name="T36" fmla="*/ 2147483646 w 109"/>
                  <a:gd name="T37" fmla="*/ 2147483646 h 156"/>
                  <a:gd name="T38" fmla="*/ 2147483646 w 109"/>
                  <a:gd name="T39" fmla="*/ 2147483646 h 156"/>
                  <a:gd name="T40" fmla="*/ 2147483646 w 109"/>
                  <a:gd name="T41" fmla="*/ 2147483646 h 156"/>
                  <a:gd name="T42" fmla="*/ 2147483646 w 109"/>
                  <a:gd name="T43" fmla="*/ 2147483646 h 156"/>
                  <a:gd name="T44" fmla="*/ 2147483646 w 109"/>
                  <a:gd name="T45" fmla="*/ 2147483646 h 156"/>
                  <a:gd name="T46" fmla="*/ 2147483646 w 109"/>
                  <a:gd name="T47" fmla="*/ 2147483646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Freeform 8"/>
              <p:cNvSpPr>
                <a:spLocks/>
              </p:cNvSpPr>
              <p:nvPr userDrawn="1"/>
            </p:nvSpPr>
            <p:spPr bwMode="ltGray">
              <a:xfrm rot="12185230" flipV="1">
                <a:off x="3838" y="2207"/>
                <a:ext cx="103" cy="209"/>
              </a:xfrm>
              <a:custGeom>
                <a:avLst/>
                <a:gdLst>
                  <a:gd name="T0" fmla="*/ 2147483646 w 46"/>
                  <a:gd name="T1" fmla="*/ 0 h 94"/>
                  <a:gd name="T2" fmla="*/ 2147483646 w 46"/>
                  <a:gd name="T3" fmla="*/ 2147483646 h 94"/>
                  <a:gd name="T4" fmla="*/ 2147483646 w 46"/>
                  <a:gd name="T5" fmla="*/ 2147483646 h 94"/>
                  <a:gd name="T6" fmla="*/ 2147483646 w 46"/>
                  <a:gd name="T7" fmla="*/ 2147483646 h 94"/>
                  <a:gd name="T8" fmla="*/ 0 w 46"/>
                  <a:gd name="T9" fmla="*/ 2147483646 h 94"/>
                  <a:gd name="T10" fmla="*/ 2147483646 w 46"/>
                  <a:gd name="T11" fmla="*/ 2147483646 h 94"/>
                  <a:gd name="T12" fmla="*/ 2147483646 w 46"/>
                  <a:gd name="T13" fmla="*/ 2147483646 h 94"/>
                  <a:gd name="T14" fmla="*/ 2147483646 w 46"/>
                  <a:gd name="T15" fmla="*/ 2147483646 h 94"/>
                  <a:gd name="T16" fmla="*/ 2147483646 w 46"/>
                  <a:gd name="T17" fmla="*/ 2147483646 h 94"/>
                  <a:gd name="T18" fmla="*/ 2147483646 w 46"/>
                  <a:gd name="T19" fmla="*/ 2147483646 h 94"/>
                  <a:gd name="T20" fmla="*/ 2147483646 w 46"/>
                  <a:gd name="T21" fmla="*/ 2147483646 h 94"/>
                  <a:gd name="T22" fmla="*/ 2147483646 w 46"/>
                  <a:gd name="T23" fmla="*/ 2147483646 h 94"/>
                  <a:gd name="T24" fmla="*/ 2147483646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Freeform 9"/>
              <p:cNvSpPr>
                <a:spLocks/>
              </p:cNvSpPr>
              <p:nvPr userDrawn="1"/>
            </p:nvSpPr>
            <p:spPr bwMode="ltGray">
              <a:xfrm rot="12185230" flipV="1">
                <a:off x="3888" y="1321"/>
                <a:ext cx="120" cy="90"/>
              </a:xfrm>
              <a:custGeom>
                <a:avLst/>
                <a:gdLst>
                  <a:gd name="T0" fmla="*/ 0 w 54"/>
                  <a:gd name="T1" fmla="*/ 0 h 40"/>
                  <a:gd name="T2" fmla="*/ 2147483646 w 54"/>
                  <a:gd name="T3" fmla="*/ 2147483646 h 40"/>
                  <a:gd name="T4" fmla="*/ 2147483646 w 54"/>
                  <a:gd name="T5" fmla="*/ 2147483646 h 40"/>
                  <a:gd name="T6" fmla="*/ 2147483646 w 54"/>
                  <a:gd name="T7" fmla="*/ 2147483646 h 40"/>
                  <a:gd name="T8" fmla="*/ 2147483646 w 54"/>
                  <a:gd name="T9" fmla="*/ 2147483646 h 40"/>
                  <a:gd name="T10" fmla="*/ 2147483646 w 54"/>
                  <a:gd name="T11" fmla="*/ 2147483646 h 40"/>
                  <a:gd name="T12" fmla="*/ 2147483646 w 54"/>
                  <a:gd name="T13" fmla="*/ 2147483646 h 40"/>
                  <a:gd name="T14" fmla="*/ 2147483646 w 54"/>
                  <a:gd name="T15" fmla="*/ 2147483646 h 40"/>
                  <a:gd name="T16" fmla="*/ 2147483646 w 54"/>
                  <a:gd name="T17" fmla="*/ 2147483646 h 40"/>
                  <a:gd name="T18" fmla="*/ 2147483646 w 54"/>
                  <a:gd name="T19" fmla="*/ 2147483646 h 40"/>
                  <a:gd name="T20" fmla="*/ 2147483646 w 54"/>
                  <a:gd name="T21" fmla="*/ 2147483646 h 40"/>
                  <a:gd name="T22" fmla="*/ 2147483646 w 54"/>
                  <a:gd name="T23" fmla="*/ 2147483646 h 40"/>
                  <a:gd name="T24" fmla="*/ 2147483646 w 54"/>
                  <a:gd name="T25" fmla="*/ 2147483646 h 40"/>
                  <a:gd name="T26" fmla="*/ 2147483646 w 54"/>
                  <a:gd name="T27" fmla="*/ 2147483646 h 40"/>
                  <a:gd name="T28" fmla="*/ 2147483646 w 54"/>
                  <a:gd name="T29" fmla="*/ 2147483646 h 40"/>
                  <a:gd name="T30" fmla="*/ 2147483646 w 54"/>
                  <a:gd name="T31" fmla="*/ 2147483646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5" name="Freeform 10"/>
              <p:cNvSpPr>
                <a:spLocks/>
              </p:cNvSpPr>
              <p:nvPr userDrawn="1"/>
            </p:nvSpPr>
            <p:spPr bwMode="ltGray">
              <a:xfrm rot="12185230" flipV="1">
                <a:off x="3005" y="2344"/>
                <a:ext cx="330" cy="2059"/>
              </a:xfrm>
              <a:custGeom>
                <a:avLst/>
                <a:gdLst>
                  <a:gd name="T0" fmla="*/ 0 w 149"/>
                  <a:gd name="T1" fmla="*/ 0 h 704"/>
                  <a:gd name="T2" fmla="*/ 2147483646 w 149"/>
                  <a:gd name="T3" fmla="*/ 2147483646 h 704"/>
                  <a:gd name="T4" fmla="*/ 2147483646 w 149"/>
                  <a:gd name="T5" fmla="*/ 2147483646 h 704"/>
                  <a:gd name="T6" fmla="*/ 2147483646 w 149"/>
                  <a:gd name="T7" fmla="*/ 2147483646 h 704"/>
                  <a:gd name="T8" fmla="*/ 2147483646 w 149"/>
                  <a:gd name="T9" fmla="*/ 2147483646 h 704"/>
                  <a:gd name="T10" fmla="*/ 2147483646 w 149"/>
                  <a:gd name="T11" fmla="*/ 2147483646 h 704"/>
                  <a:gd name="T12" fmla="*/ 2147483646 w 149"/>
                  <a:gd name="T13" fmla="*/ 2147483646 h 704"/>
                  <a:gd name="T14" fmla="*/ 2147483646 w 149"/>
                  <a:gd name="T15" fmla="*/ 2147483646 h 704"/>
                  <a:gd name="T16" fmla="*/ 2147483646 w 149"/>
                  <a:gd name="T17" fmla="*/ 2147483646 h 704"/>
                  <a:gd name="T18" fmla="*/ 2147483646 w 149"/>
                  <a:gd name="T19" fmla="*/ 2147483646 h 704"/>
                  <a:gd name="T20" fmla="*/ 2147483646 w 149"/>
                  <a:gd name="T21" fmla="*/ 2147483646 h 704"/>
                  <a:gd name="T22" fmla="*/ 2147483646 w 149"/>
                  <a:gd name="T23" fmla="*/ 2147483646 h 704"/>
                  <a:gd name="T24" fmla="*/ 2147483646 w 149"/>
                  <a:gd name="T25" fmla="*/ 2147483646 h 704"/>
                  <a:gd name="T26" fmla="*/ 2147483646 w 149"/>
                  <a:gd name="T27" fmla="*/ 2147483646 h 704"/>
                  <a:gd name="T28" fmla="*/ 2147483646 w 149"/>
                  <a:gd name="T29" fmla="*/ 2147483646 h 704"/>
                  <a:gd name="T30" fmla="*/ 2147483646 w 149"/>
                  <a:gd name="T31" fmla="*/ 2147483646 h 704"/>
                  <a:gd name="T32" fmla="*/ 2147483646 w 149"/>
                  <a:gd name="T33" fmla="*/ 2147483646 h 704"/>
                  <a:gd name="T34" fmla="*/ 2147483646 w 149"/>
                  <a:gd name="T35" fmla="*/ 2147483646 h 704"/>
                  <a:gd name="T36" fmla="*/ 2147483646 w 149"/>
                  <a:gd name="T37" fmla="*/ 2147483646 h 704"/>
                  <a:gd name="T38" fmla="*/ 2147483646 w 149"/>
                  <a:gd name="T39" fmla="*/ 2147483646 h 704"/>
                  <a:gd name="T40" fmla="*/ 2147483646 w 149"/>
                  <a:gd name="T41" fmla="*/ 2147483646 h 704"/>
                  <a:gd name="T42" fmla="*/ 2147483646 w 149"/>
                  <a:gd name="T43" fmla="*/ 2147483646 h 704"/>
                  <a:gd name="T44" fmla="*/ 2147483646 w 149"/>
                  <a:gd name="T45" fmla="*/ 2147483646 h 704"/>
                  <a:gd name="T46" fmla="*/ 2147483646 w 149"/>
                  <a:gd name="T47" fmla="*/ 2147483646 h 704"/>
                  <a:gd name="T48" fmla="*/ 2147483646 w 149"/>
                  <a:gd name="T49" fmla="*/ 2147483646 h 704"/>
                  <a:gd name="T50" fmla="*/ 2147483646 w 149"/>
                  <a:gd name="T51" fmla="*/ 2147483646 h 704"/>
                  <a:gd name="T52" fmla="*/ 2147483646 w 149"/>
                  <a:gd name="T53" fmla="*/ 2147483646 h 704"/>
                  <a:gd name="T54" fmla="*/ 2147483646 w 149"/>
                  <a:gd name="T55" fmla="*/ 2147483646 h 704"/>
                  <a:gd name="T56" fmla="*/ 2147483646 w 149"/>
                  <a:gd name="T57" fmla="*/ 2147483646 h 704"/>
                  <a:gd name="T58" fmla="*/ 2147483646 w 149"/>
                  <a:gd name="T59" fmla="*/ 2147483646 h 704"/>
                  <a:gd name="T60" fmla="*/ 2147483646 w 149"/>
                  <a:gd name="T61" fmla="*/ 2147483646 h 704"/>
                  <a:gd name="T62" fmla="*/ 2147483646 w 149"/>
                  <a:gd name="T63" fmla="*/ 2147483646 h 704"/>
                  <a:gd name="T64" fmla="*/ 2147483646 w 149"/>
                  <a:gd name="T65" fmla="*/ 2147483646 h 704"/>
                  <a:gd name="T66" fmla="*/ 2147483646 w 149"/>
                  <a:gd name="T67" fmla="*/ 2147483646 h 704"/>
                  <a:gd name="T68" fmla="*/ 2147483646 w 149"/>
                  <a:gd name="T69" fmla="*/ 2147483646 h 704"/>
                  <a:gd name="T70" fmla="*/ 2147483646 w 149"/>
                  <a:gd name="T71" fmla="*/ 2147483646 h 704"/>
                  <a:gd name="T72" fmla="*/ 2147483646 w 149"/>
                  <a:gd name="T73" fmla="*/ 2147483646 h 704"/>
                  <a:gd name="T74" fmla="*/ 2147483646 w 149"/>
                  <a:gd name="T75" fmla="*/ 2147483646 h 704"/>
                  <a:gd name="T76" fmla="*/ 2147483646 w 149"/>
                  <a:gd name="T77" fmla="*/ 2147483646 h 704"/>
                  <a:gd name="T78" fmla="*/ 2147483646 w 149"/>
                  <a:gd name="T79" fmla="*/ 2147483646 h 704"/>
                  <a:gd name="T80" fmla="*/ 2147483646 w 149"/>
                  <a:gd name="T81" fmla="*/ 214748364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6" name="Freeform 11"/>
            <p:cNvSpPr>
              <a:spLocks/>
            </p:cNvSpPr>
            <p:nvPr userDrawn="1"/>
          </p:nvSpPr>
          <p:spPr bwMode="ltGray">
            <a:xfrm rot="373331" flipH="1">
              <a:off x="22" y="1957"/>
              <a:ext cx="323" cy="649"/>
            </a:xfrm>
            <a:custGeom>
              <a:avLst/>
              <a:gdLst>
                <a:gd name="T0" fmla="*/ 2147483646 w 128"/>
                <a:gd name="T1" fmla="*/ 0 h 217"/>
                <a:gd name="T2" fmla="*/ 2147483646 w 128"/>
                <a:gd name="T3" fmla="*/ 2147483646 h 217"/>
                <a:gd name="T4" fmla="*/ 2147483646 w 128"/>
                <a:gd name="T5" fmla="*/ 2147483646 h 217"/>
                <a:gd name="T6" fmla="*/ 2147483646 w 128"/>
                <a:gd name="T7" fmla="*/ 2147483646 h 217"/>
                <a:gd name="T8" fmla="*/ 2147483646 w 128"/>
                <a:gd name="T9" fmla="*/ 2147483646 h 217"/>
                <a:gd name="T10" fmla="*/ 2147483646 w 128"/>
                <a:gd name="T11" fmla="*/ 2147483646 h 217"/>
                <a:gd name="T12" fmla="*/ 2147483646 w 128"/>
                <a:gd name="T13" fmla="*/ 2147483646 h 217"/>
                <a:gd name="T14" fmla="*/ 2147483646 w 128"/>
                <a:gd name="T15" fmla="*/ 2147483646 h 217"/>
                <a:gd name="T16" fmla="*/ 2147483646 w 128"/>
                <a:gd name="T17" fmla="*/ 2147483646 h 217"/>
                <a:gd name="T18" fmla="*/ 2147483646 w 128"/>
                <a:gd name="T19" fmla="*/ 2147483646 h 217"/>
                <a:gd name="T20" fmla="*/ 2147483646 w 128"/>
                <a:gd name="T21" fmla="*/ 2147483646 h 217"/>
                <a:gd name="T22" fmla="*/ 2147483646 w 128"/>
                <a:gd name="T23" fmla="*/ 2147483646 h 217"/>
                <a:gd name="T24" fmla="*/ 2147483646 w 128"/>
                <a:gd name="T25" fmla="*/ 2147483646 h 217"/>
                <a:gd name="T26" fmla="*/ 2147483646 w 128"/>
                <a:gd name="T27" fmla="*/ 2147483646 h 217"/>
                <a:gd name="T28" fmla="*/ 2147483646 w 128"/>
                <a:gd name="T29" fmla="*/ 2147483646 h 217"/>
                <a:gd name="T30" fmla="*/ 0 w 128"/>
                <a:gd name="T31" fmla="*/ 2147483646 h 217"/>
                <a:gd name="T32" fmla="*/ 2147483646 w 128"/>
                <a:gd name="T33" fmla="*/ 2147483646 h 217"/>
                <a:gd name="T34" fmla="*/ 2147483646 w 128"/>
                <a:gd name="T35" fmla="*/ 2147483646 h 217"/>
                <a:gd name="T36" fmla="*/ 2147483646 w 128"/>
                <a:gd name="T37" fmla="*/ 2147483646 h 217"/>
                <a:gd name="T38" fmla="*/ 2147483646 w 128"/>
                <a:gd name="T39" fmla="*/ 2147483646 h 217"/>
                <a:gd name="T40" fmla="*/ 2147483646 w 128"/>
                <a:gd name="T41" fmla="*/ 2147483646 h 217"/>
                <a:gd name="T42" fmla="*/ 2147483646 w 128"/>
                <a:gd name="T43" fmla="*/ 2147483646 h 217"/>
                <a:gd name="T44" fmla="*/ 2147483646 w 128"/>
                <a:gd name="T45" fmla="*/ 2147483646 h 217"/>
                <a:gd name="T46" fmla="*/ 2147483646 w 128"/>
                <a:gd name="T47" fmla="*/ 2147483646 h 217"/>
                <a:gd name="T48" fmla="*/ 2147483646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 name="Freeform 14"/>
            <p:cNvSpPr>
              <a:spLocks/>
            </p:cNvSpPr>
            <p:nvPr userDrawn="1"/>
          </p:nvSpPr>
          <p:spPr bwMode="ltGray">
            <a:xfrm rot="373331" flipH="1">
              <a:off x="898" y="2855"/>
              <a:ext cx="354" cy="464"/>
            </a:xfrm>
            <a:custGeom>
              <a:avLst/>
              <a:gdLst>
                <a:gd name="T0" fmla="*/ 2147483646 w 117"/>
                <a:gd name="T1" fmla="*/ 0 h 132"/>
                <a:gd name="T2" fmla="*/ 0 w 117"/>
                <a:gd name="T3" fmla="*/ 2147483646 h 132"/>
                <a:gd name="T4" fmla="*/ 2147483646 w 117"/>
                <a:gd name="T5" fmla="*/ 2147483646 h 132"/>
                <a:gd name="T6" fmla="*/ 2147483646 w 117"/>
                <a:gd name="T7" fmla="*/ 2147483646 h 132"/>
                <a:gd name="T8" fmla="*/ 2147483646 w 117"/>
                <a:gd name="T9" fmla="*/ 2147483646 h 132"/>
                <a:gd name="T10" fmla="*/ 2147483646 w 117"/>
                <a:gd name="T11" fmla="*/ 2147483646 h 132"/>
                <a:gd name="T12" fmla="*/ 2147483646 w 117"/>
                <a:gd name="T13" fmla="*/ 2147483646 h 132"/>
                <a:gd name="T14" fmla="*/ 2147483646 w 117"/>
                <a:gd name="T15" fmla="*/ 2147483646 h 132"/>
                <a:gd name="T16" fmla="*/ 2147483646 w 117"/>
                <a:gd name="T17" fmla="*/ 2147483646 h 132"/>
                <a:gd name="T18" fmla="*/ 2147483646 w 117"/>
                <a:gd name="T19" fmla="*/ 2147483646 h 132"/>
                <a:gd name="T20" fmla="*/ 2147483646 w 117"/>
                <a:gd name="T21" fmla="*/ 2147483646 h 132"/>
                <a:gd name="T22" fmla="*/ 2147483646 w 117"/>
                <a:gd name="T23" fmla="*/ 2147483646 h 132"/>
                <a:gd name="T24" fmla="*/ 2147483646 w 117"/>
                <a:gd name="T25" fmla="*/ 2147483646 h 132"/>
                <a:gd name="T26" fmla="*/ 2147483646 w 117"/>
                <a:gd name="T27" fmla="*/ 2147483646 h 132"/>
                <a:gd name="T28" fmla="*/ 2147483646 w 117"/>
                <a:gd name="T29" fmla="*/ 2147483646 h 132"/>
                <a:gd name="T30" fmla="*/ 2147483646 w 117"/>
                <a:gd name="T31" fmla="*/ 2147483646 h 132"/>
                <a:gd name="T32" fmla="*/ 2147483646 w 117"/>
                <a:gd name="T33" fmla="*/ 2147483646 h 132"/>
                <a:gd name="T34" fmla="*/ 2147483646 w 117"/>
                <a:gd name="T35" fmla="*/ 2147483646 h 132"/>
                <a:gd name="T36" fmla="*/ 2147483646 w 117"/>
                <a:gd name="T37" fmla="*/ 2147483646 h 132"/>
                <a:gd name="T38" fmla="*/ 2147483646 w 117"/>
                <a:gd name="T39" fmla="*/ 2147483646 h 132"/>
                <a:gd name="T40" fmla="*/ 2147483646 w 117"/>
                <a:gd name="T41" fmla="*/ 2147483646 h 132"/>
                <a:gd name="T42" fmla="*/ 2147483646 w 117"/>
                <a:gd name="T43" fmla="*/ 2147483646 h 132"/>
                <a:gd name="T44" fmla="*/ 2147483646 w 117"/>
                <a:gd name="T45" fmla="*/ 2147483646 h 132"/>
                <a:gd name="T46" fmla="*/ 2147483646 w 117"/>
                <a:gd name="T47" fmla="*/ 2147483646 h 132"/>
                <a:gd name="T48" fmla="*/ 2147483646 w 117"/>
                <a:gd name="T49" fmla="*/ 2147483646 h 132"/>
                <a:gd name="T50" fmla="*/ 2147483646 w 117"/>
                <a:gd name="T51" fmla="*/ 2147483646 h 132"/>
                <a:gd name="T52" fmla="*/ 2147483646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 name="Freeform 15"/>
            <p:cNvSpPr>
              <a:spLocks/>
            </p:cNvSpPr>
            <p:nvPr userDrawn="1"/>
          </p:nvSpPr>
          <p:spPr bwMode="ltGray">
            <a:xfrm rot="373331" flipH="1">
              <a:off x="799" y="2979"/>
              <a:ext cx="87" cy="274"/>
            </a:xfrm>
            <a:custGeom>
              <a:avLst/>
              <a:gdLst>
                <a:gd name="T0" fmla="*/ 2147483646 w 29"/>
                <a:gd name="T1" fmla="*/ 0 h 77"/>
                <a:gd name="T2" fmla="*/ 2147483646 w 29"/>
                <a:gd name="T3" fmla="*/ 0 h 77"/>
                <a:gd name="T4" fmla="*/ 2147483646 w 29"/>
                <a:gd name="T5" fmla="*/ 2147483646 h 77"/>
                <a:gd name="T6" fmla="*/ 2147483646 w 29"/>
                <a:gd name="T7" fmla="*/ 2147483646 h 77"/>
                <a:gd name="T8" fmla="*/ 2147483646 w 29"/>
                <a:gd name="T9" fmla="*/ 2147483646 h 77"/>
                <a:gd name="T10" fmla="*/ 2147483646 w 29"/>
                <a:gd name="T11" fmla="*/ 2147483646 h 77"/>
                <a:gd name="T12" fmla="*/ 0 w 29"/>
                <a:gd name="T13" fmla="*/ 2147483646 h 77"/>
                <a:gd name="T14" fmla="*/ 2147483646 w 29"/>
                <a:gd name="T15" fmla="*/ 2147483646 h 77"/>
                <a:gd name="T16" fmla="*/ 2147483646 w 29"/>
                <a:gd name="T17" fmla="*/ 2147483646 h 77"/>
                <a:gd name="T18" fmla="*/ 2147483646 w 29"/>
                <a:gd name="T19" fmla="*/ 2147483646 h 77"/>
                <a:gd name="T20" fmla="*/ 2147483646 w 29"/>
                <a:gd name="T21" fmla="*/ 2147483646 h 77"/>
                <a:gd name="T22" fmla="*/ 2147483646 w 29"/>
                <a:gd name="T23" fmla="*/ 2147483646 h 77"/>
                <a:gd name="T24" fmla="*/ 2147483646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12" name="Group 17"/>
            <p:cNvGrpSpPr>
              <a:grpSpLocks/>
            </p:cNvGrpSpPr>
            <p:nvPr userDrawn="1"/>
          </p:nvGrpSpPr>
          <p:grpSpPr bwMode="auto">
            <a:xfrm rot="3220060">
              <a:off x="2636" y="751"/>
              <a:ext cx="569" cy="636"/>
              <a:chOff x="1727" y="866"/>
              <a:chExt cx="129" cy="157"/>
            </a:xfrm>
          </p:grpSpPr>
          <p:sp>
            <p:nvSpPr>
              <p:cNvPr id="36" name="Freeform 1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Freeform 19"/>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Freeform 20"/>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3" name="Group 21"/>
            <p:cNvGrpSpPr>
              <a:grpSpLocks/>
            </p:cNvGrpSpPr>
            <p:nvPr userDrawn="1"/>
          </p:nvGrpSpPr>
          <p:grpSpPr bwMode="auto">
            <a:xfrm rot="-6691250">
              <a:off x="3639" y="121"/>
              <a:ext cx="356" cy="608"/>
              <a:chOff x="1731" y="866"/>
              <a:chExt cx="129" cy="157"/>
            </a:xfrm>
          </p:grpSpPr>
          <p:sp>
            <p:nvSpPr>
              <p:cNvPr id="33" name="Freeform 22"/>
              <p:cNvSpPr>
                <a:spLocks/>
              </p:cNvSpPr>
              <p:nvPr userDrawn="1"/>
            </p:nvSpPr>
            <p:spPr bwMode="ltGray">
              <a:xfrm>
                <a:off x="1734"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 name="Freeform 23"/>
              <p:cNvSpPr>
                <a:spLocks/>
              </p:cNvSpPr>
              <p:nvPr userDrawn="1"/>
            </p:nvSpPr>
            <p:spPr bwMode="ltGray">
              <a:xfrm>
                <a:off x="1792"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Freeform 24"/>
              <p:cNvSpPr>
                <a:spLocks/>
              </p:cNvSpPr>
              <p:nvPr userDrawn="1"/>
            </p:nvSpPr>
            <p:spPr bwMode="ltGray">
              <a:xfrm>
                <a:off x="1775"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4" name="Group 25"/>
            <p:cNvGrpSpPr>
              <a:grpSpLocks/>
            </p:cNvGrpSpPr>
            <p:nvPr userDrawn="1"/>
          </p:nvGrpSpPr>
          <p:grpSpPr bwMode="auto">
            <a:xfrm rot="8524840">
              <a:off x="677" y="3305"/>
              <a:ext cx="500" cy="500"/>
              <a:chOff x="1727" y="870"/>
              <a:chExt cx="129" cy="156"/>
            </a:xfrm>
          </p:grpSpPr>
          <p:sp>
            <p:nvSpPr>
              <p:cNvPr id="30" name="Freeform 26"/>
              <p:cNvSpPr>
                <a:spLocks/>
              </p:cNvSpPr>
              <p:nvPr userDrawn="1"/>
            </p:nvSpPr>
            <p:spPr bwMode="ltGray">
              <a:xfrm>
                <a:off x="1727" y="872"/>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 name="Freeform 27"/>
              <p:cNvSpPr>
                <a:spLocks/>
              </p:cNvSpPr>
              <p:nvPr userDrawn="1"/>
            </p:nvSpPr>
            <p:spPr bwMode="ltGray">
              <a:xfrm>
                <a:off x="1786" y="899"/>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Freeform 28"/>
              <p:cNvSpPr>
                <a:spLocks/>
              </p:cNvSpPr>
              <p:nvPr userDrawn="1"/>
            </p:nvSpPr>
            <p:spPr bwMode="ltGray">
              <a:xfrm>
                <a:off x="1772" y="1002"/>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5" name="Group 29"/>
            <p:cNvGrpSpPr>
              <a:grpSpLocks/>
            </p:cNvGrpSpPr>
            <p:nvPr userDrawn="1"/>
          </p:nvGrpSpPr>
          <p:grpSpPr bwMode="auto">
            <a:xfrm rot="4106450" flipH="1">
              <a:off x="404" y="264"/>
              <a:ext cx="708" cy="891"/>
              <a:chOff x="1727" y="866"/>
              <a:chExt cx="129" cy="157"/>
            </a:xfrm>
          </p:grpSpPr>
          <p:sp>
            <p:nvSpPr>
              <p:cNvPr id="27" name="Freeform 30"/>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Freeform 31"/>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Freeform 32"/>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6" name="Group 33"/>
            <p:cNvGrpSpPr>
              <a:grpSpLocks/>
            </p:cNvGrpSpPr>
            <p:nvPr userDrawn="1"/>
          </p:nvGrpSpPr>
          <p:grpSpPr bwMode="auto">
            <a:xfrm rot="10015322" flipH="1">
              <a:off x="4622" y="2392"/>
              <a:ext cx="708" cy="891"/>
              <a:chOff x="1727" y="866"/>
              <a:chExt cx="129" cy="157"/>
            </a:xfrm>
          </p:grpSpPr>
          <p:sp>
            <p:nvSpPr>
              <p:cNvPr id="24" name="Freeform 3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 name="Freeform 35"/>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Freeform 36"/>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2147483646 h 237"/>
                <a:gd name="T4" fmla="*/ 2147483646 w 257"/>
                <a:gd name="T5" fmla="*/ 2147483646 h 237"/>
                <a:gd name="T6" fmla="*/ 2147483646 w 257"/>
                <a:gd name="T7" fmla="*/ 2147483646 h 237"/>
                <a:gd name="T8" fmla="*/ 2147483646 w 257"/>
                <a:gd name="T9" fmla="*/ 2147483646 h 237"/>
                <a:gd name="T10" fmla="*/ 2147483646 w 257"/>
                <a:gd name="T11" fmla="*/ 2147483646 h 237"/>
                <a:gd name="T12" fmla="*/ 2147483646 w 257"/>
                <a:gd name="T13" fmla="*/ 2147483646 h 237"/>
                <a:gd name="T14" fmla="*/ 2147483646 w 257"/>
                <a:gd name="T15" fmla="*/ 2147483646 h 237"/>
                <a:gd name="T16" fmla="*/ 2147483646 w 257"/>
                <a:gd name="T17" fmla="*/ 2147483646 h 237"/>
                <a:gd name="T18" fmla="*/ 2147483646 w 257"/>
                <a:gd name="T19" fmla="*/ 2147483646 h 237"/>
                <a:gd name="T20" fmla="*/ 2147483646 w 257"/>
                <a:gd name="T21" fmla="*/ 2147483646 h 237"/>
                <a:gd name="T22" fmla="*/ 2147483646 w 257"/>
                <a:gd name="T23" fmla="*/ 2147483646 h 237"/>
                <a:gd name="T24" fmla="*/ 2147483646 w 257"/>
                <a:gd name="T25" fmla="*/ 2147483646 h 237"/>
                <a:gd name="T26" fmla="*/ 2147483646 w 257"/>
                <a:gd name="T27" fmla="*/ 2147483646 h 237"/>
                <a:gd name="T28" fmla="*/ 2147483646 w 257"/>
                <a:gd name="T29" fmla="*/ 2147483646 h 237"/>
                <a:gd name="T30" fmla="*/ 2147483646 w 257"/>
                <a:gd name="T31" fmla="*/ 2147483646 h 237"/>
                <a:gd name="T32" fmla="*/ 2147483646 w 257"/>
                <a:gd name="T33" fmla="*/ 2147483646 h 237"/>
                <a:gd name="T34" fmla="*/ 2147483646 w 257"/>
                <a:gd name="T35" fmla="*/ 2147483646 h 237"/>
                <a:gd name="T36" fmla="*/ 2147483646 w 257"/>
                <a:gd name="T37" fmla="*/ 2147483646 h 237"/>
                <a:gd name="T38" fmla="*/ 2147483646 w 257"/>
                <a:gd name="T39" fmla="*/ 2147483646 h 237"/>
                <a:gd name="T40" fmla="*/ 2147483646 w 257"/>
                <a:gd name="T41" fmla="*/ 2147483646 h 237"/>
                <a:gd name="T42" fmla="*/ 2147483646 w 257"/>
                <a:gd name="T43" fmla="*/ 2147483646 h 237"/>
                <a:gd name="T44" fmla="*/ 2147483646 w 257"/>
                <a:gd name="T45" fmla="*/ 2147483646 h 237"/>
                <a:gd name="T46" fmla="*/ 2147483646 w 257"/>
                <a:gd name="T47" fmla="*/ 2147483646 h 237"/>
                <a:gd name="T48" fmla="*/ 2147483646 w 257"/>
                <a:gd name="T49" fmla="*/ 2147483646 h 237"/>
                <a:gd name="T50" fmla="*/ 2147483646 w 257"/>
                <a:gd name="T51" fmla="*/ 2147483646 h 237"/>
                <a:gd name="T52" fmla="*/ 2147483646 w 257"/>
                <a:gd name="T53" fmla="*/ 2147483646 h 237"/>
                <a:gd name="T54" fmla="*/ 2147483646 w 257"/>
                <a:gd name="T55" fmla="*/ 2147483646 h 237"/>
                <a:gd name="T56" fmla="*/ 2147483646 w 257"/>
                <a:gd name="T57" fmla="*/ 2147483646 h 237"/>
                <a:gd name="T58" fmla="*/ 2147483646 w 257"/>
                <a:gd name="T59" fmla="*/ 2147483646 h 237"/>
                <a:gd name="T60" fmla="*/ 2147483646 w 257"/>
                <a:gd name="T61" fmla="*/ 2147483646 h 237"/>
                <a:gd name="T62" fmla="*/ 2147483646 w 257"/>
                <a:gd name="T63" fmla="*/ 2147483646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Freeform 39"/>
            <p:cNvSpPr>
              <a:spLocks/>
            </p:cNvSpPr>
            <p:nvPr userDrawn="1"/>
          </p:nvSpPr>
          <p:spPr bwMode="ltGray">
            <a:xfrm rot="9832527" flipV="1">
              <a:off x="1997" y="858"/>
              <a:ext cx="330" cy="278"/>
            </a:xfrm>
            <a:custGeom>
              <a:avLst/>
              <a:gdLst>
                <a:gd name="T0" fmla="*/ 2147483646 w 124"/>
                <a:gd name="T1" fmla="*/ 0 h 110"/>
                <a:gd name="T2" fmla="*/ 2147483646 w 124"/>
                <a:gd name="T3" fmla="*/ 2147483646 h 110"/>
                <a:gd name="T4" fmla="*/ 2147483646 w 124"/>
                <a:gd name="T5" fmla="*/ 2147483646 h 110"/>
                <a:gd name="T6" fmla="*/ 2147483646 w 124"/>
                <a:gd name="T7" fmla="*/ 2147483646 h 110"/>
                <a:gd name="T8" fmla="*/ 2147483646 w 124"/>
                <a:gd name="T9" fmla="*/ 2147483646 h 110"/>
                <a:gd name="T10" fmla="*/ 2147483646 w 124"/>
                <a:gd name="T11" fmla="*/ 2147483646 h 110"/>
                <a:gd name="T12" fmla="*/ 2147483646 w 124"/>
                <a:gd name="T13" fmla="*/ 2147483646 h 110"/>
                <a:gd name="T14" fmla="*/ 2147483646 w 124"/>
                <a:gd name="T15" fmla="*/ 2147483646 h 110"/>
                <a:gd name="T16" fmla="*/ 2147483646 w 124"/>
                <a:gd name="T17" fmla="*/ 2147483646 h 110"/>
                <a:gd name="T18" fmla="*/ 0 w 124"/>
                <a:gd name="T19" fmla="*/ 2147483646 h 110"/>
                <a:gd name="T20" fmla="*/ 2147483646 w 124"/>
                <a:gd name="T21" fmla="*/ 2147483646 h 110"/>
                <a:gd name="T22" fmla="*/ 2147483646 w 124"/>
                <a:gd name="T23" fmla="*/ 2147483646 h 110"/>
                <a:gd name="T24" fmla="*/ 2147483646 w 124"/>
                <a:gd name="T25" fmla="*/ 2147483646 h 110"/>
                <a:gd name="T26" fmla="*/ 2147483646 w 124"/>
                <a:gd name="T27" fmla="*/ 2147483646 h 110"/>
                <a:gd name="T28" fmla="*/ 2147483646 w 124"/>
                <a:gd name="T29" fmla="*/ 2147483646 h 110"/>
                <a:gd name="T30" fmla="*/ 2147483646 w 124"/>
                <a:gd name="T31" fmla="*/ 2147483646 h 110"/>
                <a:gd name="T32" fmla="*/ 2147483646 w 124"/>
                <a:gd name="T33" fmla="*/ 2147483646 h 110"/>
                <a:gd name="T34" fmla="*/ 2147483646 w 124"/>
                <a:gd name="T35" fmla="*/ 2147483646 h 110"/>
                <a:gd name="T36" fmla="*/ 2147483646 w 124"/>
                <a:gd name="T37" fmla="*/ 2147483646 h 110"/>
                <a:gd name="T38" fmla="*/ 2147483646 w 124"/>
                <a:gd name="T39" fmla="*/ 2147483646 h 110"/>
                <a:gd name="T40" fmla="*/ 2147483646 w 124"/>
                <a:gd name="T41" fmla="*/ 2147483646 h 110"/>
                <a:gd name="T42" fmla="*/ 2147483646 w 124"/>
                <a:gd name="T43" fmla="*/ 2147483646 h 110"/>
                <a:gd name="T44" fmla="*/ 2147483646 w 124"/>
                <a:gd name="T45" fmla="*/ 2147483646 h 110"/>
                <a:gd name="T46" fmla="*/ 2147483646 w 124"/>
                <a:gd name="T47" fmla="*/ 2147483646 h 110"/>
                <a:gd name="T48" fmla="*/ 2147483646 w 124"/>
                <a:gd name="T49" fmla="*/ 2147483646 h 110"/>
                <a:gd name="T50" fmla="*/ 2147483646 w 124"/>
                <a:gd name="T51" fmla="*/ 2147483646 h 110"/>
                <a:gd name="T52" fmla="*/ 2147483646 w 124"/>
                <a:gd name="T53" fmla="*/ 2147483646 h 110"/>
                <a:gd name="T54" fmla="*/ 2147483646 w 124"/>
                <a:gd name="T55" fmla="*/ 2147483646 h 110"/>
                <a:gd name="T56" fmla="*/ 2147483646 w 124"/>
                <a:gd name="T57" fmla="*/ 2147483646 h 110"/>
                <a:gd name="T58" fmla="*/ 2147483646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Freeform 40"/>
            <p:cNvSpPr>
              <a:spLocks/>
            </p:cNvSpPr>
            <p:nvPr userDrawn="1"/>
          </p:nvSpPr>
          <p:spPr bwMode="ltGray">
            <a:xfrm rot="9832527" flipV="1">
              <a:off x="2224" y="808"/>
              <a:ext cx="123" cy="233"/>
            </a:xfrm>
            <a:custGeom>
              <a:avLst/>
              <a:gdLst>
                <a:gd name="T0" fmla="*/ 2147483646 w 46"/>
                <a:gd name="T1" fmla="*/ 0 h 94"/>
                <a:gd name="T2" fmla="*/ 2147483646 w 46"/>
                <a:gd name="T3" fmla="*/ 2147483646 h 94"/>
                <a:gd name="T4" fmla="*/ 2147483646 w 46"/>
                <a:gd name="T5" fmla="*/ 2147483646 h 94"/>
                <a:gd name="T6" fmla="*/ 2147483646 w 46"/>
                <a:gd name="T7" fmla="*/ 2147483646 h 94"/>
                <a:gd name="T8" fmla="*/ 0 w 46"/>
                <a:gd name="T9" fmla="*/ 2147483646 h 94"/>
                <a:gd name="T10" fmla="*/ 2147483646 w 46"/>
                <a:gd name="T11" fmla="*/ 2147483646 h 94"/>
                <a:gd name="T12" fmla="*/ 2147483646 w 46"/>
                <a:gd name="T13" fmla="*/ 2147483646 h 94"/>
                <a:gd name="T14" fmla="*/ 2147483646 w 46"/>
                <a:gd name="T15" fmla="*/ 2147483646 h 94"/>
                <a:gd name="T16" fmla="*/ 2147483646 w 46"/>
                <a:gd name="T17" fmla="*/ 2147483646 h 94"/>
                <a:gd name="T18" fmla="*/ 2147483646 w 46"/>
                <a:gd name="T19" fmla="*/ 2147483646 h 94"/>
                <a:gd name="T20" fmla="*/ 2147483646 w 46"/>
                <a:gd name="T21" fmla="*/ 2147483646 h 94"/>
                <a:gd name="T22" fmla="*/ 2147483646 w 46"/>
                <a:gd name="T23" fmla="*/ 2147483646 h 94"/>
                <a:gd name="T24" fmla="*/ 2147483646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2147483646 w 149"/>
                <a:gd name="T3" fmla="*/ 2147483646 h 704"/>
                <a:gd name="T4" fmla="*/ 2147483646 w 149"/>
                <a:gd name="T5" fmla="*/ 2147483646 h 704"/>
                <a:gd name="T6" fmla="*/ 2147483646 w 149"/>
                <a:gd name="T7" fmla="*/ 2147483646 h 704"/>
                <a:gd name="T8" fmla="*/ 2147483646 w 149"/>
                <a:gd name="T9" fmla="*/ 2147483646 h 704"/>
                <a:gd name="T10" fmla="*/ 2147483646 w 149"/>
                <a:gd name="T11" fmla="*/ 2147483646 h 704"/>
                <a:gd name="T12" fmla="*/ 2147483646 w 149"/>
                <a:gd name="T13" fmla="*/ 2147483646 h 704"/>
                <a:gd name="T14" fmla="*/ 2147483646 w 149"/>
                <a:gd name="T15" fmla="*/ 2147483646 h 704"/>
                <a:gd name="T16" fmla="*/ 2147483646 w 149"/>
                <a:gd name="T17" fmla="*/ 2147483646 h 704"/>
                <a:gd name="T18" fmla="*/ 2147483646 w 149"/>
                <a:gd name="T19" fmla="*/ 2147483646 h 704"/>
                <a:gd name="T20" fmla="*/ 2147483646 w 149"/>
                <a:gd name="T21" fmla="*/ 2147483646 h 704"/>
                <a:gd name="T22" fmla="*/ 2147483646 w 149"/>
                <a:gd name="T23" fmla="*/ 2147483646 h 704"/>
                <a:gd name="T24" fmla="*/ 2147483646 w 149"/>
                <a:gd name="T25" fmla="*/ 2147483646 h 704"/>
                <a:gd name="T26" fmla="*/ 2147483646 w 149"/>
                <a:gd name="T27" fmla="*/ 2147483646 h 704"/>
                <a:gd name="T28" fmla="*/ 2147483646 w 149"/>
                <a:gd name="T29" fmla="*/ 2147483646 h 704"/>
                <a:gd name="T30" fmla="*/ 2147483646 w 149"/>
                <a:gd name="T31" fmla="*/ 2147483646 h 704"/>
                <a:gd name="T32" fmla="*/ 2147483646 w 149"/>
                <a:gd name="T33" fmla="*/ 2147483646 h 704"/>
                <a:gd name="T34" fmla="*/ 2147483646 w 149"/>
                <a:gd name="T35" fmla="*/ 2147483646 h 704"/>
                <a:gd name="T36" fmla="*/ 2147483646 w 149"/>
                <a:gd name="T37" fmla="*/ 2147483646 h 704"/>
                <a:gd name="T38" fmla="*/ 2147483646 w 149"/>
                <a:gd name="T39" fmla="*/ 2147483646 h 704"/>
                <a:gd name="T40" fmla="*/ 2147483646 w 149"/>
                <a:gd name="T41" fmla="*/ 2147483646 h 704"/>
                <a:gd name="T42" fmla="*/ 2147483646 w 149"/>
                <a:gd name="T43" fmla="*/ 2147483646 h 704"/>
                <a:gd name="T44" fmla="*/ 2147483646 w 149"/>
                <a:gd name="T45" fmla="*/ 2147483646 h 704"/>
                <a:gd name="T46" fmla="*/ 2147483646 w 149"/>
                <a:gd name="T47" fmla="*/ 2147483646 h 704"/>
                <a:gd name="T48" fmla="*/ 2147483646 w 149"/>
                <a:gd name="T49" fmla="*/ 2147483646 h 704"/>
                <a:gd name="T50" fmla="*/ 2147483646 w 149"/>
                <a:gd name="T51" fmla="*/ 2147483646 h 704"/>
                <a:gd name="T52" fmla="*/ 2147483646 w 149"/>
                <a:gd name="T53" fmla="*/ 2147483646 h 704"/>
                <a:gd name="T54" fmla="*/ 2147483646 w 149"/>
                <a:gd name="T55" fmla="*/ 2147483646 h 704"/>
                <a:gd name="T56" fmla="*/ 2147483646 w 149"/>
                <a:gd name="T57" fmla="*/ 2147483646 h 704"/>
                <a:gd name="T58" fmla="*/ 2147483646 w 149"/>
                <a:gd name="T59" fmla="*/ 2147483646 h 704"/>
                <a:gd name="T60" fmla="*/ 2147483646 w 149"/>
                <a:gd name="T61" fmla="*/ 2147483646 h 704"/>
                <a:gd name="T62" fmla="*/ 2147483646 w 149"/>
                <a:gd name="T63" fmla="*/ 2147483646 h 704"/>
                <a:gd name="T64" fmla="*/ 2147483646 w 149"/>
                <a:gd name="T65" fmla="*/ 2147483646 h 704"/>
                <a:gd name="T66" fmla="*/ 2147483646 w 149"/>
                <a:gd name="T67" fmla="*/ 2147483646 h 704"/>
                <a:gd name="T68" fmla="*/ 2147483646 w 149"/>
                <a:gd name="T69" fmla="*/ 2147483646 h 704"/>
                <a:gd name="T70" fmla="*/ 2147483646 w 149"/>
                <a:gd name="T71" fmla="*/ 2147483646 h 704"/>
                <a:gd name="T72" fmla="*/ 2147483646 w 149"/>
                <a:gd name="T73" fmla="*/ 2147483646 h 704"/>
                <a:gd name="T74" fmla="*/ 2147483646 w 149"/>
                <a:gd name="T75" fmla="*/ 2147483646 h 704"/>
                <a:gd name="T76" fmla="*/ 2147483646 w 149"/>
                <a:gd name="T77" fmla="*/ 2147483646 h 704"/>
                <a:gd name="T78" fmla="*/ 2147483646 w 149"/>
                <a:gd name="T79" fmla="*/ 2147483646 h 704"/>
                <a:gd name="T80" fmla="*/ 2147483646 w 149"/>
                <a:gd name="T81" fmla="*/ 214748364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7215" name="Rectangle 47"/>
          <p:cNvSpPr>
            <a:spLocks noGrp="1" noChangeArrowheads="1"/>
          </p:cNvSpPr>
          <p:nvPr>
            <p:ph type="ctrTitle"/>
          </p:nvPr>
        </p:nvSpPr>
        <p:spPr>
          <a:xfrm>
            <a:off x="2455863" y="596900"/>
            <a:ext cx="6192837" cy="3581400"/>
          </a:xfrm>
        </p:spPr>
        <p:txBody>
          <a:bodyPr/>
          <a:lstStyle>
            <a:lvl1pPr>
              <a:defRPr sz="5200" b="1"/>
            </a:lvl1pPr>
          </a:lstStyle>
          <a:p>
            <a:r>
              <a:rPr lang="de-DE"/>
              <a:t>Titelmasterformat durch Klicken bearbeiten</a:t>
            </a:r>
          </a:p>
        </p:txBody>
      </p:sp>
      <p:sp>
        <p:nvSpPr>
          <p:cNvPr id="7216"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de-DE"/>
              <a:t>Formatvorlage des Untertitelmasters durch Klicken bearbeiten</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de-DE"/>
          </a:p>
        </p:txBody>
      </p:sp>
      <p:sp>
        <p:nvSpPr>
          <p:cNvPr id="47" name="Rectangle 45"/>
          <p:cNvSpPr>
            <a:spLocks noGrp="1" noChangeArrowheads="1"/>
          </p:cNvSpPr>
          <p:nvPr>
            <p:ph type="ftr" sz="quarter" idx="11"/>
          </p:nvPr>
        </p:nvSpPr>
        <p:spPr/>
        <p:txBody>
          <a:bodyPr/>
          <a:lstStyle>
            <a:lvl1pPr>
              <a:defRPr/>
            </a:lvl1pPr>
          </a:lstStyle>
          <a:p>
            <a:pPr>
              <a:defRPr/>
            </a:pPr>
            <a:endParaRPr lang="de-DE"/>
          </a:p>
        </p:txBody>
      </p:sp>
      <p:sp>
        <p:nvSpPr>
          <p:cNvPr id="48" name="Rectangle 46"/>
          <p:cNvSpPr>
            <a:spLocks noGrp="1" noChangeArrowheads="1"/>
          </p:cNvSpPr>
          <p:nvPr>
            <p:ph type="sldNum" sz="quarter" idx="12"/>
          </p:nvPr>
        </p:nvSpPr>
        <p:spPr/>
        <p:txBody>
          <a:bodyPr/>
          <a:lstStyle>
            <a:lvl1pPr>
              <a:defRPr/>
            </a:lvl1pPr>
          </a:lstStyle>
          <a:p>
            <a:pPr>
              <a:defRPr/>
            </a:pPr>
            <a:fld id="{94F3487D-79CF-45BB-8188-A3A97979C5BE}" type="slidenum">
              <a:rPr lang="de-DE" altLang="de-DE"/>
              <a:pPr>
                <a:defRPr/>
              </a:pPr>
              <a:t>‹Nr.›</a:t>
            </a:fld>
            <a:endParaRPr lang="de-DE" altLang="de-DE"/>
          </a:p>
        </p:txBody>
      </p:sp>
    </p:spTree>
    <p:extLst>
      <p:ext uri="{BB962C8B-B14F-4D97-AF65-F5344CB8AC3E}">
        <p14:creationId xmlns:p14="http://schemas.microsoft.com/office/powerpoint/2010/main" val="3720179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7"/>
          <p:cNvSpPr>
            <a:spLocks noGrp="1" noChangeArrowheads="1"/>
          </p:cNvSpPr>
          <p:nvPr>
            <p:ph type="dt" sz="half" idx="10"/>
          </p:nvPr>
        </p:nvSpPr>
        <p:spPr>
          <a:ln/>
        </p:spPr>
        <p:txBody>
          <a:bodyPr/>
          <a:lstStyle>
            <a:lvl1pPr>
              <a:defRPr/>
            </a:lvl1pPr>
          </a:lstStyle>
          <a:p>
            <a:pPr>
              <a:defRPr/>
            </a:pPr>
            <a:endParaRPr lang="de-DE"/>
          </a:p>
        </p:txBody>
      </p:sp>
      <p:sp>
        <p:nvSpPr>
          <p:cNvPr id="5" name="Rectangle 48"/>
          <p:cNvSpPr>
            <a:spLocks noGrp="1" noChangeArrowheads="1"/>
          </p:cNvSpPr>
          <p:nvPr>
            <p:ph type="ftr" sz="quarter" idx="11"/>
          </p:nvPr>
        </p:nvSpPr>
        <p:spPr>
          <a:ln/>
        </p:spPr>
        <p:txBody>
          <a:bodyPr/>
          <a:lstStyle>
            <a:lvl1pPr>
              <a:defRPr/>
            </a:lvl1pPr>
          </a:lstStyle>
          <a:p>
            <a:pPr>
              <a:defRPr/>
            </a:pPr>
            <a:endParaRPr lang="de-DE"/>
          </a:p>
        </p:txBody>
      </p:sp>
      <p:sp>
        <p:nvSpPr>
          <p:cNvPr id="6" name="Rectangle 49"/>
          <p:cNvSpPr>
            <a:spLocks noGrp="1" noChangeArrowheads="1"/>
          </p:cNvSpPr>
          <p:nvPr>
            <p:ph type="sldNum" sz="quarter" idx="12"/>
          </p:nvPr>
        </p:nvSpPr>
        <p:spPr>
          <a:ln/>
        </p:spPr>
        <p:txBody>
          <a:bodyPr/>
          <a:lstStyle>
            <a:lvl1pPr>
              <a:defRPr/>
            </a:lvl1pPr>
          </a:lstStyle>
          <a:p>
            <a:pPr>
              <a:defRPr/>
            </a:pPr>
            <a:fld id="{CEE90D77-85CC-4F9C-8B1E-8B3DFEC9521F}" type="slidenum">
              <a:rPr lang="de-DE" altLang="de-DE"/>
              <a:pPr>
                <a:defRPr/>
              </a:pPr>
              <a:t>‹Nr.›</a:t>
            </a:fld>
            <a:endParaRPr lang="de-DE" altLang="de-DE"/>
          </a:p>
        </p:txBody>
      </p:sp>
    </p:spTree>
    <p:extLst>
      <p:ext uri="{BB962C8B-B14F-4D97-AF65-F5344CB8AC3E}">
        <p14:creationId xmlns:p14="http://schemas.microsoft.com/office/powerpoint/2010/main" val="152159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6225" y="103188"/>
            <a:ext cx="2060575" cy="59531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42913" y="103188"/>
            <a:ext cx="6030912" cy="59531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7"/>
          <p:cNvSpPr>
            <a:spLocks noGrp="1" noChangeArrowheads="1"/>
          </p:cNvSpPr>
          <p:nvPr>
            <p:ph type="dt" sz="half" idx="10"/>
          </p:nvPr>
        </p:nvSpPr>
        <p:spPr>
          <a:ln/>
        </p:spPr>
        <p:txBody>
          <a:bodyPr/>
          <a:lstStyle>
            <a:lvl1pPr>
              <a:defRPr/>
            </a:lvl1pPr>
          </a:lstStyle>
          <a:p>
            <a:pPr>
              <a:defRPr/>
            </a:pPr>
            <a:endParaRPr lang="de-DE"/>
          </a:p>
        </p:txBody>
      </p:sp>
      <p:sp>
        <p:nvSpPr>
          <p:cNvPr id="5" name="Rectangle 48"/>
          <p:cNvSpPr>
            <a:spLocks noGrp="1" noChangeArrowheads="1"/>
          </p:cNvSpPr>
          <p:nvPr>
            <p:ph type="ftr" sz="quarter" idx="11"/>
          </p:nvPr>
        </p:nvSpPr>
        <p:spPr>
          <a:ln/>
        </p:spPr>
        <p:txBody>
          <a:bodyPr/>
          <a:lstStyle>
            <a:lvl1pPr>
              <a:defRPr/>
            </a:lvl1pPr>
          </a:lstStyle>
          <a:p>
            <a:pPr>
              <a:defRPr/>
            </a:pPr>
            <a:endParaRPr lang="de-DE"/>
          </a:p>
        </p:txBody>
      </p:sp>
      <p:sp>
        <p:nvSpPr>
          <p:cNvPr id="6" name="Rectangle 49"/>
          <p:cNvSpPr>
            <a:spLocks noGrp="1" noChangeArrowheads="1"/>
          </p:cNvSpPr>
          <p:nvPr>
            <p:ph type="sldNum" sz="quarter" idx="12"/>
          </p:nvPr>
        </p:nvSpPr>
        <p:spPr>
          <a:ln/>
        </p:spPr>
        <p:txBody>
          <a:bodyPr/>
          <a:lstStyle>
            <a:lvl1pPr>
              <a:defRPr/>
            </a:lvl1pPr>
          </a:lstStyle>
          <a:p>
            <a:pPr>
              <a:defRPr/>
            </a:pPr>
            <a:fld id="{13F47F92-1197-4E3D-836E-CCC824C52FB9}" type="slidenum">
              <a:rPr lang="de-DE" altLang="de-DE"/>
              <a:pPr>
                <a:defRPr/>
              </a:pPr>
              <a:t>‹Nr.›</a:t>
            </a:fld>
            <a:endParaRPr lang="de-DE" altLang="de-DE"/>
          </a:p>
        </p:txBody>
      </p:sp>
    </p:spTree>
    <p:extLst>
      <p:ext uri="{BB962C8B-B14F-4D97-AF65-F5344CB8AC3E}">
        <p14:creationId xmlns:p14="http://schemas.microsoft.com/office/powerpoint/2010/main" val="2354328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7"/>
          <p:cNvSpPr>
            <a:spLocks noGrp="1" noChangeArrowheads="1"/>
          </p:cNvSpPr>
          <p:nvPr>
            <p:ph type="dt" sz="half" idx="10"/>
          </p:nvPr>
        </p:nvSpPr>
        <p:spPr>
          <a:ln/>
        </p:spPr>
        <p:txBody>
          <a:bodyPr/>
          <a:lstStyle>
            <a:lvl1pPr>
              <a:defRPr/>
            </a:lvl1pPr>
          </a:lstStyle>
          <a:p>
            <a:pPr>
              <a:defRPr/>
            </a:pPr>
            <a:endParaRPr lang="de-DE"/>
          </a:p>
        </p:txBody>
      </p:sp>
      <p:sp>
        <p:nvSpPr>
          <p:cNvPr id="5" name="Rectangle 48"/>
          <p:cNvSpPr>
            <a:spLocks noGrp="1" noChangeArrowheads="1"/>
          </p:cNvSpPr>
          <p:nvPr>
            <p:ph type="ftr" sz="quarter" idx="11"/>
          </p:nvPr>
        </p:nvSpPr>
        <p:spPr>
          <a:ln/>
        </p:spPr>
        <p:txBody>
          <a:bodyPr/>
          <a:lstStyle>
            <a:lvl1pPr>
              <a:defRPr/>
            </a:lvl1pPr>
          </a:lstStyle>
          <a:p>
            <a:pPr>
              <a:defRPr/>
            </a:pPr>
            <a:endParaRPr lang="de-DE"/>
          </a:p>
        </p:txBody>
      </p:sp>
      <p:sp>
        <p:nvSpPr>
          <p:cNvPr id="6" name="Rectangle 49"/>
          <p:cNvSpPr>
            <a:spLocks noGrp="1" noChangeArrowheads="1"/>
          </p:cNvSpPr>
          <p:nvPr>
            <p:ph type="sldNum" sz="quarter" idx="12"/>
          </p:nvPr>
        </p:nvSpPr>
        <p:spPr>
          <a:ln/>
        </p:spPr>
        <p:txBody>
          <a:bodyPr/>
          <a:lstStyle>
            <a:lvl1pPr>
              <a:defRPr/>
            </a:lvl1pPr>
          </a:lstStyle>
          <a:p>
            <a:pPr>
              <a:defRPr/>
            </a:pPr>
            <a:fld id="{E1313DA1-7E0B-4602-881E-FE5D04639EAC}" type="slidenum">
              <a:rPr lang="de-DE" altLang="de-DE"/>
              <a:pPr>
                <a:defRPr/>
              </a:pPr>
              <a:t>‹Nr.›</a:t>
            </a:fld>
            <a:endParaRPr lang="de-DE" altLang="de-DE"/>
          </a:p>
        </p:txBody>
      </p:sp>
    </p:spTree>
    <p:extLst>
      <p:ext uri="{BB962C8B-B14F-4D97-AF65-F5344CB8AC3E}">
        <p14:creationId xmlns:p14="http://schemas.microsoft.com/office/powerpoint/2010/main" val="284188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7"/>
          <p:cNvSpPr>
            <a:spLocks noGrp="1" noChangeArrowheads="1"/>
          </p:cNvSpPr>
          <p:nvPr>
            <p:ph type="dt" sz="half" idx="10"/>
          </p:nvPr>
        </p:nvSpPr>
        <p:spPr>
          <a:ln/>
        </p:spPr>
        <p:txBody>
          <a:bodyPr/>
          <a:lstStyle>
            <a:lvl1pPr>
              <a:defRPr/>
            </a:lvl1pPr>
          </a:lstStyle>
          <a:p>
            <a:pPr>
              <a:defRPr/>
            </a:pPr>
            <a:endParaRPr lang="de-DE"/>
          </a:p>
        </p:txBody>
      </p:sp>
      <p:sp>
        <p:nvSpPr>
          <p:cNvPr id="5" name="Rectangle 48"/>
          <p:cNvSpPr>
            <a:spLocks noGrp="1" noChangeArrowheads="1"/>
          </p:cNvSpPr>
          <p:nvPr>
            <p:ph type="ftr" sz="quarter" idx="11"/>
          </p:nvPr>
        </p:nvSpPr>
        <p:spPr>
          <a:ln/>
        </p:spPr>
        <p:txBody>
          <a:bodyPr/>
          <a:lstStyle>
            <a:lvl1pPr>
              <a:defRPr/>
            </a:lvl1pPr>
          </a:lstStyle>
          <a:p>
            <a:pPr>
              <a:defRPr/>
            </a:pPr>
            <a:endParaRPr lang="de-DE"/>
          </a:p>
        </p:txBody>
      </p:sp>
      <p:sp>
        <p:nvSpPr>
          <p:cNvPr id="6" name="Rectangle 49"/>
          <p:cNvSpPr>
            <a:spLocks noGrp="1" noChangeArrowheads="1"/>
          </p:cNvSpPr>
          <p:nvPr>
            <p:ph type="sldNum" sz="quarter" idx="12"/>
          </p:nvPr>
        </p:nvSpPr>
        <p:spPr>
          <a:ln/>
        </p:spPr>
        <p:txBody>
          <a:bodyPr/>
          <a:lstStyle>
            <a:lvl1pPr>
              <a:defRPr/>
            </a:lvl1pPr>
          </a:lstStyle>
          <a:p>
            <a:pPr>
              <a:defRPr/>
            </a:pPr>
            <a:fld id="{D1F68EEC-B8AE-4E1E-A8DA-B4716D8F34AB}" type="slidenum">
              <a:rPr lang="de-DE" altLang="de-DE"/>
              <a:pPr>
                <a:defRPr/>
              </a:pPr>
              <a:t>‹Nr.›</a:t>
            </a:fld>
            <a:endParaRPr lang="de-DE" altLang="de-DE"/>
          </a:p>
        </p:txBody>
      </p:sp>
    </p:spTree>
    <p:extLst>
      <p:ext uri="{BB962C8B-B14F-4D97-AF65-F5344CB8AC3E}">
        <p14:creationId xmlns:p14="http://schemas.microsoft.com/office/powerpoint/2010/main" val="4241477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7"/>
          <p:cNvSpPr>
            <a:spLocks noGrp="1" noChangeArrowheads="1"/>
          </p:cNvSpPr>
          <p:nvPr>
            <p:ph type="dt" sz="half" idx="10"/>
          </p:nvPr>
        </p:nvSpPr>
        <p:spPr>
          <a:ln/>
        </p:spPr>
        <p:txBody>
          <a:bodyPr/>
          <a:lstStyle>
            <a:lvl1pPr>
              <a:defRPr/>
            </a:lvl1pPr>
          </a:lstStyle>
          <a:p>
            <a:pPr>
              <a:defRPr/>
            </a:pPr>
            <a:endParaRPr lang="de-DE"/>
          </a:p>
        </p:txBody>
      </p:sp>
      <p:sp>
        <p:nvSpPr>
          <p:cNvPr id="6" name="Rectangle 48"/>
          <p:cNvSpPr>
            <a:spLocks noGrp="1" noChangeArrowheads="1"/>
          </p:cNvSpPr>
          <p:nvPr>
            <p:ph type="ftr" sz="quarter" idx="11"/>
          </p:nvPr>
        </p:nvSpPr>
        <p:spPr>
          <a:ln/>
        </p:spPr>
        <p:txBody>
          <a:bodyPr/>
          <a:lstStyle>
            <a:lvl1pPr>
              <a:defRPr/>
            </a:lvl1pPr>
          </a:lstStyle>
          <a:p>
            <a:pPr>
              <a:defRPr/>
            </a:pPr>
            <a:endParaRPr lang="de-DE"/>
          </a:p>
        </p:txBody>
      </p:sp>
      <p:sp>
        <p:nvSpPr>
          <p:cNvPr id="7" name="Rectangle 49"/>
          <p:cNvSpPr>
            <a:spLocks noGrp="1" noChangeArrowheads="1"/>
          </p:cNvSpPr>
          <p:nvPr>
            <p:ph type="sldNum" sz="quarter" idx="12"/>
          </p:nvPr>
        </p:nvSpPr>
        <p:spPr>
          <a:ln/>
        </p:spPr>
        <p:txBody>
          <a:bodyPr/>
          <a:lstStyle>
            <a:lvl1pPr>
              <a:defRPr/>
            </a:lvl1pPr>
          </a:lstStyle>
          <a:p>
            <a:pPr>
              <a:defRPr/>
            </a:pPr>
            <a:fld id="{E8E9BA7C-B902-49D6-92C6-FE3ADA7B59EB}" type="slidenum">
              <a:rPr lang="de-DE" altLang="de-DE"/>
              <a:pPr>
                <a:defRPr/>
              </a:pPr>
              <a:t>‹Nr.›</a:t>
            </a:fld>
            <a:endParaRPr lang="de-DE" altLang="de-DE"/>
          </a:p>
        </p:txBody>
      </p:sp>
    </p:spTree>
    <p:extLst>
      <p:ext uri="{BB962C8B-B14F-4D97-AF65-F5344CB8AC3E}">
        <p14:creationId xmlns:p14="http://schemas.microsoft.com/office/powerpoint/2010/main" val="211787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7"/>
          <p:cNvSpPr>
            <a:spLocks noGrp="1" noChangeArrowheads="1"/>
          </p:cNvSpPr>
          <p:nvPr>
            <p:ph type="dt" sz="half" idx="10"/>
          </p:nvPr>
        </p:nvSpPr>
        <p:spPr>
          <a:ln/>
        </p:spPr>
        <p:txBody>
          <a:bodyPr/>
          <a:lstStyle>
            <a:lvl1pPr>
              <a:defRPr/>
            </a:lvl1pPr>
          </a:lstStyle>
          <a:p>
            <a:pPr>
              <a:defRPr/>
            </a:pPr>
            <a:endParaRPr lang="de-DE"/>
          </a:p>
        </p:txBody>
      </p:sp>
      <p:sp>
        <p:nvSpPr>
          <p:cNvPr id="8" name="Rectangle 48"/>
          <p:cNvSpPr>
            <a:spLocks noGrp="1" noChangeArrowheads="1"/>
          </p:cNvSpPr>
          <p:nvPr>
            <p:ph type="ftr" sz="quarter" idx="11"/>
          </p:nvPr>
        </p:nvSpPr>
        <p:spPr>
          <a:ln/>
        </p:spPr>
        <p:txBody>
          <a:bodyPr/>
          <a:lstStyle>
            <a:lvl1pPr>
              <a:defRPr/>
            </a:lvl1pPr>
          </a:lstStyle>
          <a:p>
            <a:pPr>
              <a:defRPr/>
            </a:pPr>
            <a:endParaRPr lang="de-DE"/>
          </a:p>
        </p:txBody>
      </p:sp>
      <p:sp>
        <p:nvSpPr>
          <p:cNvPr id="9" name="Rectangle 49"/>
          <p:cNvSpPr>
            <a:spLocks noGrp="1" noChangeArrowheads="1"/>
          </p:cNvSpPr>
          <p:nvPr>
            <p:ph type="sldNum" sz="quarter" idx="12"/>
          </p:nvPr>
        </p:nvSpPr>
        <p:spPr>
          <a:ln/>
        </p:spPr>
        <p:txBody>
          <a:bodyPr/>
          <a:lstStyle>
            <a:lvl1pPr>
              <a:defRPr/>
            </a:lvl1pPr>
          </a:lstStyle>
          <a:p>
            <a:pPr>
              <a:defRPr/>
            </a:pPr>
            <a:fld id="{78C80C92-A6B6-4993-B670-18210CE62813}" type="slidenum">
              <a:rPr lang="de-DE" altLang="de-DE"/>
              <a:pPr>
                <a:defRPr/>
              </a:pPr>
              <a:t>‹Nr.›</a:t>
            </a:fld>
            <a:endParaRPr lang="de-DE" altLang="de-DE"/>
          </a:p>
        </p:txBody>
      </p:sp>
    </p:spTree>
    <p:extLst>
      <p:ext uri="{BB962C8B-B14F-4D97-AF65-F5344CB8AC3E}">
        <p14:creationId xmlns:p14="http://schemas.microsoft.com/office/powerpoint/2010/main" val="17547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7"/>
          <p:cNvSpPr>
            <a:spLocks noGrp="1" noChangeArrowheads="1"/>
          </p:cNvSpPr>
          <p:nvPr>
            <p:ph type="dt" sz="half" idx="10"/>
          </p:nvPr>
        </p:nvSpPr>
        <p:spPr>
          <a:ln/>
        </p:spPr>
        <p:txBody>
          <a:bodyPr/>
          <a:lstStyle>
            <a:lvl1pPr>
              <a:defRPr/>
            </a:lvl1pPr>
          </a:lstStyle>
          <a:p>
            <a:pPr>
              <a:defRPr/>
            </a:pPr>
            <a:endParaRPr lang="de-DE"/>
          </a:p>
        </p:txBody>
      </p:sp>
      <p:sp>
        <p:nvSpPr>
          <p:cNvPr id="4" name="Rectangle 48"/>
          <p:cNvSpPr>
            <a:spLocks noGrp="1" noChangeArrowheads="1"/>
          </p:cNvSpPr>
          <p:nvPr>
            <p:ph type="ftr" sz="quarter" idx="11"/>
          </p:nvPr>
        </p:nvSpPr>
        <p:spPr>
          <a:ln/>
        </p:spPr>
        <p:txBody>
          <a:bodyPr/>
          <a:lstStyle>
            <a:lvl1pPr>
              <a:defRPr/>
            </a:lvl1pPr>
          </a:lstStyle>
          <a:p>
            <a:pPr>
              <a:defRPr/>
            </a:pPr>
            <a:endParaRPr lang="de-DE"/>
          </a:p>
        </p:txBody>
      </p:sp>
      <p:sp>
        <p:nvSpPr>
          <p:cNvPr id="5" name="Rectangle 49"/>
          <p:cNvSpPr>
            <a:spLocks noGrp="1" noChangeArrowheads="1"/>
          </p:cNvSpPr>
          <p:nvPr>
            <p:ph type="sldNum" sz="quarter" idx="12"/>
          </p:nvPr>
        </p:nvSpPr>
        <p:spPr>
          <a:ln/>
        </p:spPr>
        <p:txBody>
          <a:bodyPr/>
          <a:lstStyle>
            <a:lvl1pPr>
              <a:defRPr/>
            </a:lvl1pPr>
          </a:lstStyle>
          <a:p>
            <a:pPr>
              <a:defRPr/>
            </a:pPr>
            <a:fld id="{3288FA89-1A4E-4E2A-972F-9BFD0D08618D}" type="slidenum">
              <a:rPr lang="de-DE" altLang="de-DE"/>
              <a:pPr>
                <a:defRPr/>
              </a:pPr>
              <a:t>‹Nr.›</a:t>
            </a:fld>
            <a:endParaRPr lang="de-DE" altLang="de-DE"/>
          </a:p>
        </p:txBody>
      </p:sp>
    </p:spTree>
    <p:extLst>
      <p:ext uri="{BB962C8B-B14F-4D97-AF65-F5344CB8AC3E}">
        <p14:creationId xmlns:p14="http://schemas.microsoft.com/office/powerpoint/2010/main" val="4117227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de-DE"/>
          </a:p>
        </p:txBody>
      </p:sp>
      <p:sp>
        <p:nvSpPr>
          <p:cNvPr id="3" name="Rectangle 48"/>
          <p:cNvSpPr>
            <a:spLocks noGrp="1" noChangeArrowheads="1"/>
          </p:cNvSpPr>
          <p:nvPr>
            <p:ph type="ftr" sz="quarter" idx="11"/>
          </p:nvPr>
        </p:nvSpPr>
        <p:spPr>
          <a:ln/>
        </p:spPr>
        <p:txBody>
          <a:bodyPr/>
          <a:lstStyle>
            <a:lvl1pPr>
              <a:defRPr/>
            </a:lvl1pPr>
          </a:lstStyle>
          <a:p>
            <a:pPr>
              <a:defRPr/>
            </a:pPr>
            <a:endParaRPr lang="de-DE"/>
          </a:p>
        </p:txBody>
      </p:sp>
      <p:sp>
        <p:nvSpPr>
          <p:cNvPr id="4" name="Rectangle 49"/>
          <p:cNvSpPr>
            <a:spLocks noGrp="1" noChangeArrowheads="1"/>
          </p:cNvSpPr>
          <p:nvPr>
            <p:ph type="sldNum" sz="quarter" idx="12"/>
          </p:nvPr>
        </p:nvSpPr>
        <p:spPr>
          <a:ln/>
        </p:spPr>
        <p:txBody>
          <a:bodyPr/>
          <a:lstStyle>
            <a:lvl1pPr>
              <a:defRPr/>
            </a:lvl1pPr>
          </a:lstStyle>
          <a:p>
            <a:pPr>
              <a:defRPr/>
            </a:pPr>
            <a:fld id="{66E80887-718F-442A-96E2-710BB4A52BC0}" type="slidenum">
              <a:rPr lang="de-DE" altLang="de-DE"/>
              <a:pPr>
                <a:defRPr/>
              </a:pPr>
              <a:t>‹Nr.›</a:t>
            </a:fld>
            <a:endParaRPr lang="de-DE" altLang="de-DE"/>
          </a:p>
        </p:txBody>
      </p:sp>
    </p:spTree>
    <p:extLst>
      <p:ext uri="{BB962C8B-B14F-4D97-AF65-F5344CB8AC3E}">
        <p14:creationId xmlns:p14="http://schemas.microsoft.com/office/powerpoint/2010/main" val="219082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7"/>
          <p:cNvSpPr>
            <a:spLocks noGrp="1" noChangeArrowheads="1"/>
          </p:cNvSpPr>
          <p:nvPr>
            <p:ph type="dt" sz="half" idx="10"/>
          </p:nvPr>
        </p:nvSpPr>
        <p:spPr>
          <a:ln/>
        </p:spPr>
        <p:txBody>
          <a:bodyPr/>
          <a:lstStyle>
            <a:lvl1pPr>
              <a:defRPr/>
            </a:lvl1pPr>
          </a:lstStyle>
          <a:p>
            <a:pPr>
              <a:defRPr/>
            </a:pPr>
            <a:endParaRPr lang="de-DE"/>
          </a:p>
        </p:txBody>
      </p:sp>
      <p:sp>
        <p:nvSpPr>
          <p:cNvPr id="6" name="Rectangle 48"/>
          <p:cNvSpPr>
            <a:spLocks noGrp="1" noChangeArrowheads="1"/>
          </p:cNvSpPr>
          <p:nvPr>
            <p:ph type="ftr" sz="quarter" idx="11"/>
          </p:nvPr>
        </p:nvSpPr>
        <p:spPr>
          <a:ln/>
        </p:spPr>
        <p:txBody>
          <a:bodyPr/>
          <a:lstStyle>
            <a:lvl1pPr>
              <a:defRPr/>
            </a:lvl1pPr>
          </a:lstStyle>
          <a:p>
            <a:pPr>
              <a:defRPr/>
            </a:pPr>
            <a:endParaRPr lang="de-DE"/>
          </a:p>
        </p:txBody>
      </p:sp>
      <p:sp>
        <p:nvSpPr>
          <p:cNvPr id="7" name="Rectangle 49"/>
          <p:cNvSpPr>
            <a:spLocks noGrp="1" noChangeArrowheads="1"/>
          </p:cNvSpPr>
          <p:nvPr>
            <p:ph type="sldNum" sz="quarter" idx="12"/>
          </p:nvPr>
        </p:nvSpPr>
        <p:spPr>
          <a:ln/>
        </p:spPr>
        <p:txBody>
          <a:bodyPr/>
          <a:lstStyle>
            <a:lvl1pPr>
              <a:defRPr/>
            </a:lvl1pPr>
          </a:lstStyle>
          <a:p>
            <a:pPr>
              <a:defRPr/>
            </a:pPr>
            <a:fld id="{3ABF9328-38F7-4188-85DD-7C31E8C8813B}" type="slidenum">
              <a:rPr lang="de-DE" altLang="de-DE"/>
              <a:pPr>
                <a:defRPr/>
              </a:pPr>
              <a:t>‹Nr.›</a:t>
            </a:fld>
            <a:endParaRPr lang="de-DE" altLang="de-DE"/>
          </a:p>
        </p:txBody>
      </p:sp>
    </p:spTree>
    <p:extLst>
      <p:ext uri="{BB962C8B-B14F-4D97-AF65-F5344CB8AC3E}">
        <p14:creationId xmlns:p14="http://schemas.microsoft.com/office/powerpoint/2010/main" val="240991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7"/>
          <p:cNvSpPr>
            <a:spLocks noGrp="1" noChangeArrowheads="1"/>
          </p:cNvSpPr>
          <p:nvPr>
            <p:ph type="dt" sz="half" idx="10"/>
          </p:nvPr>
        </p:nvSpPr>
        <p:spPr>
          <a:ln/>
        </p:spPr>
        <p:txBody>
          <a:bodyPr/>
          <a:lstStyle>
            <a:lvl1pPr>
              <a:defRPr/>
            </a:lvl1pPr>
          </a:lstStyle>
          <a:p>
            <a:pPr>
              <a:defRPr/>
            </a:pPr>
            <a:endParaRPr lang="de-DE"/>
          </a:p>
        </p:txBody>
      </p:sp>
      <p:sp>
        <p:nvSpPr>
          <p:cNvPr id="6" name="Rectangle 48"/>
          <p:cNvSpPr>
            <a:spLocks noGrp="1" noChangeArrowheads="1"/>
          </p:cNvSpPr>
          <p:nvPr>
            <p:ph type="ftr" sz="quarter" idx="11"/>
          </p:nvPr>
        </p:nvSpPr>
        <p:spPr>
          <a:ln/>
        </p:spPr>
        <p:txBody>
          <a:bodyPr/>
          <a:lstStyle>
            <a:lvl1pPr>
              <a:defRPr/>
            </a:lvl1pPr>
          </a:lstStyle>
          <a:p>
            <a:pPr>
              <a:defRPr/>
            </a:pPr>
            <a:endParaRPr lang="de-DE"/>
          </a:p>
        </p:txBody>
      </p:sp>
      <p:sp>
        <p:nvSpPr>
          <p:cNvPr id="7" name="Rectangle 49"/>
          <p:cNvSpPr>
            <a:spLocks noGrp="1" noChangeArrowheads="1"/>
          </p:cNvSpPr>
          <p:nvPr>
            <p:ph type="sldNum" sz="quarter" idx="12"/>
          </p:nvPr>
        </p:nvSpPr>
        <p:spPr>
          <a:ln/>
        </p:spPr>
        <p:txBody>
          <a:bodyPr/>
          <a:lstStyle>
            <a:lvl1pPr>
              <a:defRPr/>
            </a:lvl1pPr>
          </a:lstStyle>
          <a:p>
            <a:pPr>
              <a:defRPr/>
            </a:pPr>
            <a:fld id="{934829AB-CFE4-4ECD-8122-5BC382DA3938}" type="slidenum">
              <a:rPr lang="de-DE" altLang="de-DE"/>
              <a:pPr>
                <a:defRPr/>
              </a:pPr>
              <a:t>‹Nr.›</a:t>
            </a:fld>
            <a:endParaRPr lang="de-DE" altLang="de-DE"/>
          </a:p>
        </p:txBody>
      </p:sp>
    </p:spTree>
    <p:extLst>
      <p:ext uri="{BB962C8B-B14F-4D97-AF65-F5344CB8AC3E}">
        <p14:creationId xmlns:p14="http://schemas.microsoft.com/office/powerpoint/2010/main" val="2917995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72" name="Freeform 6"/>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73" name="Freeform 7"/>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317881037 w 217"/>
                  <a:gd name="T1" fmla="*/ 1474435615 h 210"/>
                  <a:gd name="T2" fmla="*/ 253980931 w 217"/>
                  <a:gd name="T3" fmla="*/ 1394067814 h 210"/>
                  <a:gd name="T4" fmla="*/ 182458848 w 217"/>
                  <a:gd name="T5" fmla="*/ 1272856326 h 210"/>
                  <a:gd name="T6" fmla="*/ 105928009 w 217"/>
                  <a:gd name="T7" fmla="*/ 1113105592 h 210"/>
                  <a:gd name="T8" fmla="*/ 32569834 w 217"/>
                  <a:gd name="T9" fmla="*/ 946734324 h 210"/>
                  <a:gd name="T10" fmla="*/ 0 w 217"/>
                  <a:gd name="T11" fmla="*/ 766091438 h 210"/>
                  <a:gd name="T12" fmla="*/ 1 w 217"/>
                  <a:gd name="T13" fmla="*/ 573513852 h 210"/>
                  <a:gd name="T14" fmla="*/ 62634371 w 217"/>
                  <a:gd name="T15" fmla="*/ 397484848 h 210"/>
                  <a:gd name="T16" fmla="*/ 187960474 w 217"/>
                  <a:gd name="T17" fmla="*/ 249398707 h 210"/>
                  <a:gd name="T18" fmla="*/ 313449543 w 217"/>
                  <a:gd name="T19" fmla="*/ 154505484 h 210"/>
                  <a:gd name="T20" fmla="*/ 416136174 w 217"/>
                  <a:gd name="T21" fmla="*/ 84316220 h 210"/>
                  <a:gd name="T22" fmla="*/ 499090871 w 217"/>
                  <a:gd name="T23" fmla="*/ 47504595 h 210"/>
                  <a:gd name="T24" fmla="*/ 564053558 w 217"/>
                  <a:gd name="T25" fmla="*/ 32923977 h 210"/>
                  <a:gd name="T26" fmla="*/ 610228340 w 217"/>
                  <a:gd name="T27" fmla="*/ 32923977 h 210"/>
                  <a:gd name="T28" fmla="*/ 719886832 w 217"/>
                  <a:gd name="T29" fmla="*/ 0 h 210"/>
                  <a:gd name="T30" fmla="*/ 1023311531 w 217"/>
                  <a:gd name="T31" fmla="*/ 58436984 h 210"/>
                  <a:gd name="T32" fmla="*/ 1107817705 w 217"/>
                  <a:gd name="T33" fmla="*/ 84316220 h 210"/>
                  <a:gd name="T34" fmla="*/ 1191010609 w 217"/>
                  <a:gd name="T35" fmla="*/ 107083009 h 210"/>
                  <a:gd name="T36" fmla="*/ 1262365054 w 217"/>
                  <a:gd name="T37" fmla="*/ 131759661 h 210"/>
                  <a:gd name="T38" fmla="*/ 1316618944 w 217"/>
                  <a:gd name="T39" fmla="*/ 161912807 h 210"/>
                  <a:gd name="T40" fmla="*/ 1375951217 w 217"/>
                  <a:gd name="T41" fmla="*/ 190110368 h 210"/>
                  <a:gd name="T42" fmla="*/ 1422626124 w 217"/>
                  <a:gd name="T43" fmla="*/ 222929341 h 210"/>
                  <a:gd name="T44" fmla="*/ 1459301624 w 217"/>
                  <a:gd name="T45" fmla="*/ 265818124 h 210"/>
                  <a:gd name="T46" fmla="*/ 1502209129 w 217"/>
                  <a:gd name="T47" fmla="*/ 317723552 h 210"/>
                  <a:gd name="T48" fmla="*/ 1422626124 w 217"/>
                  <a:gd name="T49" fmla="*/ 284292709 h 210"/>
                  <a:gd name="T50" fmla="*/ 1346417180 w 217"/>
                  <a:gd name="T51" fmla="*/ 253268471 h 210"/>
                  <a:gd name="T52" fmla="*/ 1269584409 w 217"/>
                  <a:gd name="T53" fmla="*/ 233617050 h 210"/>
                  <a:gd name="T54" fmla="*/ 1191010609 w 217"/>
                  <a:gd name="T55" fmla="*/ 207744775 h 210"/>
                  <a:gd name="T56" fmla="*/ 1128510502 w 217"/>
                  <a:gd name="T57" fmla="*/ 190110368 h 210"/>
                  <a:gd name="T58" fmla="*/ 1063214696 w 217"/>
                  <a:gd name="T59" fmla="*/ 184230383 h 210"/>
                  <a:gd name="T60" fmla="*/ 987942656 w 217"/>
                  <a:gd name="T61" fmla="*/ 172850589 h 210"/>
                  <a:gd name="T62" fmla="*/ 925565467 w 217"/>
                  <a:gd name="T63" fmla="*/ 172850589 h 210"/>
                  <a:gd name="T64" fmla="*/ 865774275 w 217"/>
                  <a:gd name="T65" fmla="*/ 172850589 h 210"/>
                  <a:gd name="T66" fmla="*/ 803178944 w 217"/>
                  <a:gd name="T67" fmla="*/ 175532604 h 210"/>
                  <a:gd name="T68" fmla="*/ 739019141 w 217"/>
                  <a:gd name="T69" fmla="*/ 190110368 h 210"/>
                  <a:gd name="T70" fmla="*/ 684931490 w 217"/>
                  <a:gd name="T71" fmla="*/ 205887014 h 210"/>
                  <a:gd name="T72" fmla="*/ 629759946 w 217"/>
                  <a:gd name="T73" fmla="*/ 233617050 h 210"/>
                  <a:gd name="T74" fmla="*/ 564877605 w 217"/>
                  <a:gd name="T75" fmla="*/ 253268471 h 210"/>
                  <a:gd name="T76" fmla="*/ 512355123 w 217"/>
                  <a:gd name="T77" fmla="*/ 286388970 h 210"/>
                  <a:gd name="T78" fmla="*/ 458510436 w 217"/>
                  <a:gd name="T79" fmla="*/ 321655192 h 210"/>
                  <a:gd name="T80" fmla="*/ 360427730 w 217"/>
                  <a:gd name="T81" fmla="*/ 428623149 h 210"/>
                  <a:gd name="T82" fmla="*/ 293307498 w 217"/>
                  <a:gd name="T83" fmla="*/ 560558299 h 210"/>
                  <a:gd name="T84" fmla="*/ 253980931 w 217"/>
                  <a:gd name="T85" fmla="*/ 724563913 h 210"/>
                  <a:gd name="T86" fmla="*/ 239889047 w 217"/>
                  <a:gd name="T87" fmla="*/ 885863679 h 210"/>
                  <a:gd name="T88" fmla="*/ 239889047 w 217"/>
                  <a:gd name="T89" fmla="*/ 1065097175 h 210"/>
                  <a:gd name="T90" fmla="*/ 263177970 w 217"/>
                  <a:gd name="T91" fmla="*/ 1220005312 h 210"/>
                  <a:gd name="T92" fmla="*/ 283289340 w 217"/>
                  <a:gd name="T93" fmla="*/ 1362322471 h 210"/>
                  <a:gd name="T94" fmla="*/ 317881037 w 217"/>
                  <a:gd name="T95" fmla="*/ 1474435615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63" name="Freeform 11"/>
              <p:cNvSpPr>
                <a:spLocks/>
              </p:cNvSpPr>
              <p:nvPr userDrawn="1"/>
            </p:nvSpPr>
            <p:spPr bwMode="ltGray">
              <a:xfrm rot="373331" flipH="1">
                <a:off x="41" y="2843"/>
                <a:ext cx="262" cy="308"/>
              </a:xfrm>
              <a:custGeom>
                <a:avLst/>
                <a:gdLst>
                  <a:gd name="T0" fmla="*/ 693901311 w 182"/>
                  <a:gd name="T1" fmla="*/ 0 h 213"/>
                  <a:gd name="T2" fmla="*/ 712366183 w 182"/>
                  <a:gd name="T3" fmla="*/ 15561949 h 213"/>
                  <a:gd name="T4" fmla="*/ 752235415 w 182"/>
                  <a:gd name="T5" fmla="*/ 63153452 h 213"/>
                  <a:gd name="T6" fmla="*/ 808978639 w 182"/>
                  <a:gd name="T7" fmla="*/ 141901105 h 213"/>
                  <a:gd name="T8" fmla="*/ 873871493 w 182"/>
                  <a:gd name="T9" fmla="*/ 256705762 h 213"/>
                  <a:gd name="T10" fmla="*/ 923403133 w 182"/>
                  <a:gd name="T11" fmla="*/ 399257112 h 213"/>
                  <a:gd name="T12" fmla="*/ 956381125 w 182"/>
                  <a:gd name="T13" fmla="*/ 588354033 h 213"/>
                  <a:gd name="T14" fmla="*/ 956381125 w 182"/>
                  <a:gd name="T15" fmla="*/ 811680930 h 213"/>
                  <a:gd name="T16" fmla="*/ 916335549 w 182"/>
                  <a:gd name="T17" fmla="*/ 1075178286 h 213"/>
                  <a:gd name="T18" fmla="*/ 893965719 w 182"/>
                  <a:gd name="T19" fmla="*/ 1148586904 h 213"/>
                  <a:gd name="T20" fmla="*/ 866204420 w 182"/>
                  <a:gd name="T21" fmla="*/ 1209230545 h 213"/>
                  <a:gd name="T22" fmla="*/ 836324363 w 182"/>
                  <a:gd name="T23" fmla="*/ 1275438593 h 213"/>
                  <a:gd name="T24" fmla="*/ 796041896 w 182"/>
                  <a:gd name="T25" fmla="*/ 1333700514 h 213"/>
                  <a:gd name="T26" fmla="*/ 742344950 w 182"/>
                  <a:gd name="T27" fmla="*/ 1389372134 h 213"/>
                  <a:gd name="T28" fmla="*/ 698322483 w 182"/>
                  <a:gd name="T29" fmla="*/ 1431379109 h 213"/>
                  <a:gd name="T30" fmla="*/ 650985882 w 182"/>
                  <a:gd name="T31" fmla="*/ 1472113682 h 213"/>
                  <a:gd name="T32" fmla="*/ 583654017 w 182"/>
                  <a:gd name="T33" fmla="*/ 1504777337 h 213"/>
                  <a:gd name="T34" fmla="*/ 522545212 w 182"/>
                  <a:gd name="T35" fmla="*/ 1520955009 h 213"/>
                  <a:gd name="T36" fmla="*/ 461499452 w 182"/>
                  <a:gd name="T37" fmla="*/ 1540274346 h 213"/>
                  <a:gd name="T38" fmla="*/ 390370731 w 182"/>
                  <a:gd name="T39" fmla="*/ 1554717897 h 213"/>
                  <a:gd name="T40" fmla="*/ 314131699 w 182"/>
                  <a:gd name="T41" fmla="*/ 1554717897 h 213"/>
                  <a:gd name="T42" fmla="*/ 232599083 w 182"/>
                  <a:gd name="T43" fmla="*/ 1540274346 h 213"/>
                  <a:gd name="T44" fmla="*/ 159443050 w 182"/>
                  <a:gd name="T45" fmla="*/ 1520955009 h 213"/>
                  <a:gd name="T46" fmla="*/ 74648601 w 182"/>
                  <a:gd name="T47" fmla="*/ 1487643601 h 213"/>
                  <a:gd name="T48" fmla="*/ 0 w 182"/>
                  <a:gd name="T49" fmla="*/ 1448109565 h 213"/>
                  <a:gd name="T50" fmla="*/ 71276200 w 182"/>
                  <a:gd name="T51" fmla="*/ 1504777337 h 213"/>
                  <a:gd name="T52" fmla="*/ 141350730 w 182"/>
                  <a:gd name="T53" fmla="*/ 1540274346 h 213"/>
                  <a:gd name="T54" fmla="*/ 212634753 w 182"/>
                  <a:gd name="T55" fmla="*/ 1578519027 h 213"/>
                  <a:gd name="T56" fmla="*/ 272407006 w 182"/>
                  <a:gd name="T57" fmla="*/ 1606108236 h 213"/>
                  <a:gd name="T58" fmla="*/ 334840438 w 182"/>
                  <a:gd name="T59" fmla="*/ 1629069201 h 213"/>
                  <a:gd name="T60" fmla="*/ 403566345 w 182"/>
                  <a:gd name="T61" fmla="*/ 1638204021 h 213"/>
                  <a:gd name="T62" fmla="*/ 462264928 w 182"/>
                  <a:gd name="T63" fmla="*/ 1641089438 h 213"/>
                  <a:gd name="T64" fmla="*/ 525345559 w 182"/>
                  <a:gd name="T65" fmla="*/ 1641089438 h 213"/>
                  <a:gd name="T66" fmla="*/ 580958145 w 182"/>
                  <a:gd name="T67" fmla="*/ 1638204021 h 213"/>
                  <a:gd name="T68" fmla="*/ 636538435 w 182"/>
                  <a:gd name="T69" fmla="*/ 1622897841 h 213"/>
                  <a:gd name="T70" fmla="*/ 684739226 w 182"/>
                  <a:gd name="T71" fmla="*/ 1606108236 h 213"/>
                  <a:gd name="T72" fmla="*/ 735961956 w 182"/>
                  <a:gd name="T73" fmla="*/ 1589894490 h 213"/>
                  <a:gd name="T74" fmla="*/ 782413033 w 182"/>
                  <a:gd name="T75" fmla="*/ 1570206409 h 213"/>
                  <a:gd name="T76" fmla="*/ 826321280 w 182"/>
                  <a:gd name="T77" fmla="*/ 1535120569 h 213"/>
                  <a:gd name="T78" fmla="*/ 866204420 w 182"/>
                  <a:gd name="T79" fmla="*/ 1504777337 h 213"/>
                  <a:gd name="T80" fmla="*/ 902941446 w 182"/>
                  <a:gd name="T81" fmla="*/ 1472113682 h 213"/>
                  <a:gd name="T82" fmla="*/ 1005277421 w 182"/>
                  <a:gd name="T83" fmla="*/ 1356767693 h 213"/>
                  <a:gd name="T84" fmla="*/ 1075875766 w 182"/>
                  <a:gd name="T85" fmla="*/ 1242783640 h 213"/>
                  <a:gd name="T86" fmla="*/ 1117632006 w 182"/>
                  <a:gd name="T87" fmla="*/ 1110717709 h 213"/>
                  <a:gd name="T88" fmla="*/ 1140510670 w 182"/>
                  <a:gd name="T89" fmla="*/ 989882306 h 213"/>
                  <a:gd name="T90" fmla="*/ 1154294091 w 182"/>
                  <a:gd name="T91" fmla="*/ 859457517 h 213"/>
                  <a:gd name="T92" fmla="*/ 1154294091 w 182"/>
                  <a:gd name="T93" fmla="*/ 730504300 h 213"/>
                  <a:gd name="T94" fmla="*/ 1159845799 w 182"/>
                  <a:gd name="T95" fmla="*/ 609982433 h 213"/>
                  <a:gd name="T96" fmla="*/ 1098639372 w 182"/>
                  <a:gd name="T97" fmla="*/ 355879134 h 213"/>
                  <a:gd name="T98" fmla="*/ 994801293 w 182"/>
                  <a:gd name="T99" fmla="*/ 158407137 h 213"/>
                  <a:gd name="T100" fmla="*/ 957967447 w 182"/>
                  <a:gd name="T101" fmla="*/ 141901105 h 213"/>
                  <a:gd name="T102" fmla="*/ 937133522 w 182"/>
                  <a:gd name="T103" fmla="*/ 117703448 h 213"/>
                  <a:gd name="T104" fmla="*/ 902941446 w 182"/>
                  <a:gd name="T105" fmla="*/ 98382881 h 213"/>
                  <a:gd name="T106" fmla="*/ 879211776 w 182"/>
                  <a:gd name="T107" fmla="*/ 84902852 h 213"/>
                  <a:gd name="T108" fmla="*/ 840205233 w 182"/>
                  <a:gd name="T109" fmla="*/ 68037512 h 213"/>
                  <a:gd name="T110" fmla="*/ 801837880 w 182"/>
                  <a:gd name="T111" fmla="*/ 47051916 h 213"/>
                  <a:gd name="T112" fmla="*/ 756266684 w 182"/>
                  <a:gd name="T113" fmla="*/ 22502724 h 213"/>
                  <a:gd name="T114" fmla="*/ 693901311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64" name="Freeform 12"/>
              <p:cNvSpPr>
                <a:spLocks/>
              </p:cNvSpPr>
              <p:nvPr userDrawn="1"/>
            </p:nvSpPr>
            <p:spPr bwMode="ltGray">
              <a:xfrm rot="373331" flipH="1">
                <a:off x="121" y="2907"/>
                <a:ext cx="93" cy="156"/>
              </a:xfrm>
              <a:custGeom>
                <a:avLst/>
                <a:gdLst>
                  <a:gd name="T0" fmla="*/ 1 w 128"/>
                  <a:gd name="T1" fmla="*/ 0 h 217"/>
                  <a:gd name="T2" fmla="*/ 1 w 128"/>
                  <a:gd name="T3" fmla="*/ 1 h 217"/>
                  <a:gd name="T4" fmla="*/ 1 w 128"/>
                  <a:gd name="T5" fmla="*/ 1 h 217"/>
                  <a:gd name="T6" fmla="*/ 1 w 128"/>
                  <a:gd name="T7" fmla="*/ 1 h 217"/>
                  <a:gd name="T8" fmla="*/ 1 w 128"/>
                  <a:gd name="T9" fmla="*/ 1 h 217"/>
                  <a:gd name="T10" fmla="*/ 1 w 128"/>
                  <a:gd name="T11" fmla="*/ 1 h 217"/>
                  <a:gd name="T12" fmla="*/ 1 w 128"/>
                  <a:gd name="T13" fmla="*/ 1 h 217"/>
                  <a:gd name="T14" fmla="*/ 1 w 128"/>
                  <a:gd name="T15" fmla="*/ 1 h 217"/>
                  <a:gd name="T16" fmla="*/ 1 w 128"/>
                  <a:gd name="T17" fmla="*/ 1 h 217"/>
                  <a:gd name="T18" fmla="*/ 1 w 128"/>
                  <a:gd name="T19" fmla="*/ 1 h 217"/>
                  <a:gd name="T20" fmla="*/ 1 w 128"/>
                  <a:gd name="T21" fmla="*/ 1 h 217"/>
                  <a:gd name="T22" fmla="*/ 1 w 128"/>
                  <a:gd name="T23" fmla="*/ 1 h 217"/>
                  <a:gd name="T24" fmla="*/ 1 w 128"/>
                  <a:gd name="T25" fmla="*/ 1 h 217"/>
                  <a:gd name="T26" fmla="*/ 1 w 128"/>
                  <a:gd name="T27" fmla="*/ 1 h 217"/>
                  <a:gd name="T28" fmla="*/ 1 w 128"/>
                  <a:gd name="T29" fmla="*/ 1 h 217"/>
                  <a:gd name="T30" fmla="*/ 0 w 128"/>
                  <a:gd name="T31" fmla="*/ 1 h 217"/>
                  <a:gd name="T32" fmla="*/ 1 w 128"/>
                  <a:gd name="T33" fmla="*/ 1 h 217"/>
                  <a:gd name="T34" fmla="*/ 1 w 128"/>
                  <a:gd name="T35" fmla="*/ 1 h 217"/>
                  <a:gd name="T36" fmla="*/ 1 w 128"/>
                  <a:gd name="T37" fmla="*/ 1 h 217"/>
                  <a:gd name="T38" fmla="*/ 1 w 128"/>
                  <a:gd name="T39" fmla="*/ 1 h 217"/>
                  <a:gd name="T40" fmla="*/ 1 w 128"/>
                  <a:gd name="T41" fmla="*/ 1 h 217"/>
                  <a:gd name="T42" fmla="*/ 1 w 128"/>
                  <a:gd name="T43" fmla="*/ 1 h 217"/>
                  <a:gd name="T44" fmla="*/ 1 w 128"/>
                  <a:gd name="T45" fmla="*/ 1 h 217"/>
                  <a:gd name="T46" fmla="*/ 1 w 128"/>
                  <a:gd name="T47" fmla="*/ 1 h 217"/>
                  <a:gd name="T48" fmla="*/ 1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65" name="Freeform 13"/>
              <p:cNvSpPr>
                <a:spLocks/>
              </p:cNvSpPr>
              <p:nvPr userDrawn="1"/>
            </p:nvSpPr>
            <p:spPr bwMode="ltGray">
              <a:xfrm rot="373331" flipH="1">
                <a:off x="313" y="3110"/>
                <a:ext cx="85" cy="93"/>
              </a:xfrm>
              <a:custGeom>
                <a:avLst/>
                <a:gdLst>
                  <a:gd name="T0" fmla="*/ 1 w 117"/>
                  <a:gd name="T1" fmla="*/ 0 h 132"/>
                  <a:gd name="T2" fmla="*/ 0 w 117"/>
                  <a:gd name="T3" fmla="*/ 1 h 132"/>
                  <a:gd name="T4" fmla="*/ 1 w 117"/>
                  <a:gd name="T5" fmla="*/ 1 h 132"/>
                  <a:gd name="T6" fmla="*/ 1 w 117"/>
                  <a:gd name="T7" fmla="*/ 1 h 132"/>
                  <a:gd name="T8" fmla="*/ 1 w 117"/>
                  <a:gd name="T9" fmla="*/ 1 h 132"/>
                  <a:gd name="T10" fmla="*/ 1 w 117"/>
                  <a:gd name="T11" fmla="*/ 1 h 132"/>
                  <a:gd name="T12" fmla="*/ 1 w 117"/>
                  <a:gd name="T13" fmla="*/ 1 h 132"/>
                  <a:gd name="T14" fmla="*/ 1 w 117"/>
                  <a:gd name="T15" fmla="*/ 1 h 132"/>
                  <a:gd name="T16" fmla="*/ 1 w 117"/>
                  <a:gd name="T17" fmla="*/ 1 h 132"/>
                  <a:gd name="T18" fmla="*/ 1 w 117"/>
                  <a:gd name="T19" fmla="*/ 1 h 132"/>
                  <a:gd name="T20" fmla="*/ 1 w 117"/>
                  <a:gd name="T21" fmla="*/ 1 h 132"/>
                  <a:gd name="T22" fmla="*/ 1 w 117"/>
                  <a:gd name="T23" fmla="*/ 1 h 132"/>
                  <a:gd name="T24" fmla="*/ 1 w 117"/>
                  <a:gd name="T25" fmla="*/ 1 h 132"/>
                  <a:gd name="T26" fmla="*/ 1 w 117"/>
                  <a:gd name="T27" fmla="*/ 1 h 132"/>
                  <a:gd name="T28" fmla="*/ 1 w 117"/>
                  <a:gd name="T29" fmla="*/ 1 h 132"/>
                  <a:gd name="T30" fmla="*/ 1 w 117"/>
                  <a:gd name="T31" fmla="*/ 1 h 132"/>
                  <a:gd name="T32" fmla="*/ 1 w 117"/>
                  <a:gd name="T33" fmla="*/ 1 h 132"/>
                  <a:gd name="T34" fmla="*/ 1 w 117"/>
                  <a:gd name="T35" fmla="*/ 1 h 132"/>
                  <a:gd name="T36" fmla="*/ 1 w 117"/>
                  <a:gd name="T37" fmla="*/ 1 h 132"/>
                  <a:gd name="T38" fmla="*/ 1 w 117"/>
                  <a:gd name="T39" fmla="*/ 1 h 132"/>
                  <a:gd name="T40" fmla="*/ 1 w 117"/>
                  <a:gd name="T41" fmla="*/ 1 h 132"/>
                  <a:gd name="T42" fmla="*/ 1 w 117"/>
                  <a:gd name="T43" fmla="*/ 1 h 132"/>
                  <a:gd name="T44" fmla="*/ 1 w 117"/>
                  <a:gd name="T45" fmla="*/ 1 h 132"/>
                  <a:gd name="T46" fmla="*/ 1 w 117"/>
                  <a:gd name="T47" fmla="*/ 1 h 132"/>
                  <a:gd name="T48" fmla="*/ 1 w 117"/>
                  <a:gd name="T49" fmla="*/ 1 h 132"/>
                  <a:gd name="T50" fmla="*/ 1 w 117"/>
                  <a:gd name="T51" fmla="*/ 1 h 132"/>
                  <a:gd name="T52" fmla="*/ 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66" name="Freeform 14"/>
              <p:cNvSpPr>
                <a:spLocks/>
              </p:cNvSpPr>
              <p:nvPr userDrawn="1"/>
            </p:nvSpPr>
            <p:spPr bwMode="ltGray">
              <a:xfrm rot="373331" flipH="1">
                <a:off x="289" y="3133"/>
                <a:ext cx="21" cy="55"/>
              </a:xfrm>
              <a:custGeom>
                <a:avLst/>
                <a:gdLst>
                  <a:gd name="T0" fmla="*/ 1 w 29"/>
                  <a:gd name="T1" fmla="*/ 0 h 77"/>
                  <a:gd name="T2" fmla="*/ 1 w 29"/>
                  <a:gd name="T3" fmla="*/ 0 h 77"/>
                  <a:gd name="T4" fmla="*/ 1 w 29"/>
                  <a:gd name="T5" fmla="*/ 1 h 77"/>
                  <a:gd name="T6" fmla="*/ 1 w 29"/>
                  <a:gd name="T7" fmla="*/ 1 h 77"/>
                  <a:gd name="T8" fmla="*/ 1 w 29"/>
                  <a:gd name="T9" fmla="*/ 1 h 77"/>
                  <a:gd name="T10" fmla="*/ 1 w 29"/>
                  <a:gd name="T11" fmla="*/ 1 h 77"/>
                  <a:gd name="T12" fmla="*/ 0 w 29"/>
                  <a:gd name="T13" fmla="*/ 1 h 77"/>
                  <a:gd name="T14" fmla="*/ 1 w 29"/>
                  <a:gd name="T15" fmla="*/ 1 h 77"/>
                  <a:gd name="T16" fmla="*/ 1 w 29"/>
                  <a:gd name="T17" fmla="*/ 1 h 77"/>
                  <a:gd name="T18" fmla="*/ 1 w 29"/>
                  <a:gd name="T19" fmla="*/ 1 h 77"/>
                  <a:gd name="T20" fmla="*/ 1 w 29"/>
                  <a:gd name="T21" fmla="*/ 1 h 77"/>
                  <a:gd name="T22" fmla="*/ 1 w 29"/>
                  <a:gd name="T23" fmla="*/ 1 h 77"/>
                  <a:gd name="T24" fmla="*/ 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1 w 207"/>
                    <a:gd name="T1" fmla="*/ 1 h 564"/>
                    <a:gd name="T2" fmla="*/ 1 w 207"/>
                    <a:gd name="T3" fmla="*/ 1 h 564"/>
                    <a:gd name="T4" fmla="*/ 1 w 207"/>
                    <a:gd name="T5" fmla="*/ 1 h 564"/>
                    <a:gd name="T6" fmla="*/ 0 w 207"/>
                    <a:gd name="T7" fmla="*/ 1 h 564"/>
                    <a:gd name="T8" fmla="*/ 0 w 207"/>
                    <a:gd name="T9" fmla="*/ 1 h 564"/>
                    <a:gd name="T10" fmla="*/ 1 w 207"/>
                    <a:gd name="T11" fmla="*/ 1 h 564"/>
                    <a:gd name="T12" fmla="*/ 1 w 207"/>
                    <a:gd name="T13" fmla="*/ 1 h 564"/>
                    <a:gd name="T14" fmla="*/ 1 w 207"/>
                    <a:gd name="T15" fmla="*/ 1 h 564"/>
                    <a:gd name="T16" fmla="*/ 1 w 207"/>
                    <a:gd name="T17" fmla="*/ 1 h 564"/>
                    <a:gd name="T18" fmla="*/ 1 w 207"/>
                    <a:gd name="T19" fmla="*/ 1 h 564"/>
                    <a:gd name="T20" fmla="*/ 1 w 207"/>
                    <a:gd name="T21" fmla="*/ 1 h 564"/>
                    <a:gd name="T22" fmla="*/ 1 w 207"/>
                    <a:gd name="T23" fmla="*/ 1 h 564"/>
                    <a:gd name="T24" fmla="*/ 1 w 207"/>
                    <a:gd name="T25" fmla="*/ 1 h 564"/>
                    <a:gd name="T26" fmla="*/ 1 w 207"/>
                    <a:gd name="T27" fmla="*/ 1 h 564"/>
                    <a:gd name="T28" fmla="*/ 1 w 207"/>
                    <a:gd name="T29" fmla="*/ 1 h 564"/>
                    <a:gd name="T30" fmla="*/ 1 w 207"/>
                    <a:gd name="T31" fmla="*/ 1 h 564"/>
                    <a:gd name="T32" fmla="*/ 1 w 207"/>
                    <a:gd name="T33" fmla="*/ 1 h 564"/>
                    <a:gd name="T34" fmla="*/ 1 w 207"/>
                    <a:gd name="T35" fmla="*/ 1 h 564"/>
                    <a:gd name="T36" fmla="*/ 1 w 207"/>
                    <a:gd name="T37" fmla="*/ 1 h 564"/>
                    <a:gd name="T38" fmla="*/ 1 w 207"/>
                    <a:gd name="T39" fmla="*/ 1 h 564"/>
                    <a:gd name="T40" fmla="*/ 1 w 207"/>
                    <a:gd name="T41" fmla="*/ 1 h 564"/>
                    <a:gd name="T42" fmla="*/ 1 w 207"/>
                    <a:gd name="T43" fmla="*/ 1 h 564"/>
                    <a:gd name="T44" fmla="*/ 1 w 207"/>
                    <a:gd name="T45" fmla="*/ 1 h 564"/>
                    <a:gd name="T46" fmla="*/ 1 w 207"/>
                    <a:gd name="T47" fmla="*/ 1 h 564"/>
                    <a:gd name="T48" fmla="*/ 1 w 207"/>
                    <a:gd name="T49" fmla="*/ 1 h 564"/>
                    <a:gd name="T50" fmla="*/ 1 w 207"/>
                    <a:gd name="T51" fmla="*/ 1 h 564"/>
                    <a:gd name="T52" fmla="*/ 1 w 207"/>
                    <a:gd name="T53" fmla="*/ 1 h 564"/>
                    <a:gd name="T54" fmla="*/ 1 w 207"/>
                    <a:gd name="T55" fmla="*/ 1 h 564"/>
                    <a:gd name="T56" fmla="*/ 1 w 207"/>
                    <a:gd name="T57" fmla="*/ 0 h 564"/>
                    <a:gd name="T58" fmla="*/ 1 w 207"/>
                    <a:gd name="T59" fmla="*/ 1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69" name="Freeform 17"/>
                <p:cNvSpPr>
                  <a:spLocks/>
                </p:cNvSpPr>
                <p:nvPr userDrawn="1"/>
              </p:nvSpPr>
              <p:spPr bwMode="ltGray">
                <a:xfrm rot="4200091">
                  <a:off x="124" y="1761"/>
                  <a:ext cx="33" cy="160"/>
                </a:xfrm>
                <a:custGeom>
                  <a:avLst/>
                  <a:gdLst>
                    <a:gd name="T0" fmla="*/ 0 w 47"/>
                    <a:gd name="T1" fmla="*/ 1 h 232"/>
                    <a:gd name="T2" fmla="*/ 1 w 47"/>
                    <a:gd name="T3" fmla="*/ 1 h 232"/>
                    <a:gd name="T4" fmla="*/ 1 w 47"/>
                    <a:gd name="T5" fmla="*/ 1 h 232"/>
                    <a:gd name="T6" fmla="*/ 1 w 47"/>
                    <a:gd name="T7" fmla="*/ 1 h 232"/>
                    <a:gd name="T8" fmla="*/ 1 w 47"/>
                    <a:gd name="T9" fmla="*/ 1 h 232"/>
                    <a:gd name="T10" fmla="*/ 1 w 47"/>
                    <a:gd name="T11" fmla="*/ 1 h 232"/>
                    <a:gd name="T12" fmla="*/ 1 w 47"/>
                    <a:gd name="T13" fmla="*/ 1 h 232"/>
                    <a:gd name="T14" fmla="*/ 1 w 47"/>
                    <a:gd name="T15" fmla="*/ 1 h 232"/>
                    <a:gd name="T16" fmla="*/ 1 w 47"/>
                    <a:gd name="T17" fmla="*/ 1 h 232"/>
                    <a:gd name="T18" fmla="*/ 1 w 47"/>
                    <a:gd name="T19" fmla="*/ 1 h 232"/>
                    <a:gd name="T20" fmla="*/ 1 w 47"/>
                    <a:gd name="T21" fmla="*/ 1 h 232"/>
                    <a:gd name="T22" fmla="*/ 1 w 47"/>
                    <a:gd name="T23" fmla="*/ 1 h 232"/>
                    <a:gd name="T24" fmla="*/ 1 w 47"/>
                    <a:gd name="T25" fmla="*/ 1 h 232"/>
                    <a:gd name="T26" fmla="*/ 1 w 47"/>
                    <a:gd name="T27" fmla="*/ 0 h 232"/>
                    <a:gd name="T28" fmla="*/ 0 w 47"/>
                    <a:gd name="T29" fmla="*/ 1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70" name="Freeform 18"/>
                <p:cNvSpPr>
                  <a:spLocks/>
                </p:cNvSpPr>
                <p:nvPr userDrawn="1"/>
              </p:nvSpPr>
              <p:spPr bwMode="ltGray">
                <a:xfrm rot="4200091">
                  <a:off x="187" y="1723"/>
                  <a:ext cx="60" cy="27"/>
                </a:xfrm>
                <a:custGeom>
                  <a:avLst/>
                  <a:gdLst>
                    <a:gd name="T0" fmla="*/ 1 w 87"/>
                    <a:gd name="T1" fmla="*/ 1 h 40"/>
                    <a:gd name="T2" fmla="*/ 1 w 87"/>
                    <a:gd name="T3" fmla="*/ 1 h 40"/>
                    <a:gd name="T4" fmla="*/ 1 w 87"/>
                    <a:gd name="T5" fmla="*/ 1 h 40"/>
                    <a:gd name="T6" fmla="*/ 1 w 87"/>
                    <a:gd name="T7" fmla="*/ 1 h 40"/>
                    <a:gd name="T8" fmla="*/ 1 w 87"/>
                    <a:gd name="T9" fmla="*/ 1 h 40"/>
                    <a:gd name="T10" fmla="*/ 1 w 87"/>
                    <a:gd name="T11" fmla="*/ 1 h 40"/>
                    <a:gd name="T12" fmla="*/ 1 w 87"/>
                    <a:gd name="T13" fmla="*/ 1 h 40"/>
                    <a:gd name="T14" fmla="*/ 1 w 87"/>
                    <a:gd name="T15" fmla="*/ 0 h 40"/>
                    <a:gd name="T16" fmla="*/ 0 w 87"/>
                    <a:gd name="T17" fmla="*/ 1 h 40"/>
                    <a:gd name="T18" fmla="*/ 1 w 87"/>
                    <a:gd name="T19" fmla="*/ 1 h 40"/>
                    <a:gd name="T20" fmla="*/ 1 w 87"/>
                    <a:gd name="T21" fmla="*/ 1 h 40"/>
                    <a:gd name="T22" fmla="*/ 1 w 87"/>
                    <a:gd name="T23" fmla="*/ 1 h 40"/>
                    <a:gd name="T24" fmla="*/ 1 w 87"/>
                    <a:gd name="T25" fmla="*/ 1 h 40"/>
                    <a:gd name="T26" fmla="*/ 1 w 87"/>
                    <a:gd name="T27" fmla="*/ 1 h 40"/>
                    <a:gd name="T28" fmla="*/ 1 w 87"/>
                    <a:gd name="T29" fmla="*/ 1 h 40"/>
                    <a:gd name="T30" fmla="*/ 1 w 87"/>
                    <a:gd name="T31" fmla="*/ 1 h 40"/>
                    <a:gd name="T32" fmla="*/ 1 w 87"/>
                    <a:gd name="T33" fmla="*/ 1 h 40"/>
                    <a:gd name="T34" fmla="*/ 1 w 87"/>
                    <a:gd name="T35" fmla="*/ 1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8"/>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60" name="Freeform 21"/>
              <p:cNvSpPr>
                <a:spLocks/>
              </p:cNvSpPr>
              <p:nvPr userDrawn="1"/>
            </p:nvSpPr>
            <p:spPr bwMode="ltGray">
              <a:xfrm>
                <a:off x="1786" y="896"/>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61" name="Freeform 22"/>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57" name="Freeform 25"/>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58" name="Freeform 26"/>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0 w 83"/>
                  <a:gd name="T1" fmla="*/ 1 h 117"/>
                  <a:gd name="T2" fmla="*/ 0 w 83"/>
                  <a:gd name="T3" fmla="*/ 0 h 117"/>
                  <a:gd name="T4" fmla="*/ 0 w 83"/>
                  <a:gd name="T5" fmla="*/ 1 h 117"/>
                  <a:gd name="T6" fmla="*/ 0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54" name="Freeform 29"/>
              <p:cNvSpPr>
                <a:spLocks/>
              </p:cNvSpPr>
              <p:nvPr userDrawn="1"/>
            </p:nvSpPr>
            <p:spPr bwMode="ltGray">
              <a:xfrm>
                <a:off x="1786" y="894"/>
                <a:ext cx="70" cy="49"/>
              </a:xfrm>
              <a:custGeom>
                <a:avLst/>
                <a:gdLst>
                  <a:gd name="T0" fmla="*/ 0 w 140"/>
                  <a:gd name="T1" fmla="*/ 1 h 98"/>
                  <a:gd name="T2" fmla="*/ 1 w 140"/>
                  <a:gd name="T3" fmla="*/ 0 h 98"/>
                  <a:gd name="T4" fmla="*/ 1 w 140"/>
                  <a:gd name="T5" fmla="*/ 1 h 98"/>
                  <a:gd name="T6" fmla="*/ 0 w 140"/>
                  <a:gd name="T7" fmla="*/ 1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55" name="Freeform 30"/>
              <p:cNvSpPr>
                <a:spLocks/>
              </p:cNvSpPr>
              <p:nvPr userDrawn="1"/>
            </p:nvSpPr>
            <p:spPr bwMode="ltGray">
              <a:xfrm>
                <a:off x="1772" y="998"/>
                <a:ext cx="73" cy="25"/>
              </a:xfrm>
              <a:custGeom>
                <a:avLst/>
                <a:gdLst>
                  <a:gd name="T0" fmla="*/ 0 w 145"/>
                  <a:gd name="T1" fmla="*/ 1 h 49"/>
                  <a:gd name="T2" fmla="*/ 1 w 145"/>
                  <a:gd name="T3" fmla="*/ 0 h 49"/>
                  <a:gd name="T4" fmla="*/ 1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0" name="Freeform 32"/>
            <p:cNvSpPr>
              <a:spLocks/>
            </p:cNvSpPr>
            <p:nvPr/>
          </p:nvSpPr>
          <p:spPr bwMode="ltGray">
            <a:xfrm rot="828663">
              <a:off x="242" y="3404"/>
              <a:ext cx="132" cy="167"/>
            </a:xfrm>
            <a:custGeom>
              <a:avLst/>
              <a:gdLst>
                <a:gd name="T0" fmla="*/ 0 w 109"/>
                <a:gd name="T1" fmla="*/ 0 h 156"/>
                <a:gd name="T2" fmla="*/ 18166 w 109"/>
                <a:gd name="T3" fmla="*/ 1 h 156"/>
                <a:gd name="T4" fmla="*/ 69388 w 109"/>
                <a:gd name="T5" fmla="*/ 5 h 156"/>
                <a:gd name="T6" fmla="*/ 138176 w 109"/>
                <a:gd name="T7" fmla="*/ 213 h 156"/>
                <a:gd name="T8" fmla="*/ 218864 w 109"/>
                <a:gd name="T9" fmla="*/ 451 h 156"/>
                <a:gd name="T10" fmla="*/ 292523 w 109"/>
                <a:gd name="T11" fmla="*/ 831 h 156"/>
                <a:gd name="T12" fmla="*/ 359890 w 109"/>
                <a:gd name="T13" fmla="*/ 1339 h 156"/>
                <a:gd name="T14" fmla="*/ 401703 w 109"/>
                <a:gd name="T15" fmla="*/ 2019 h 156"/>
                <a:gd name="T16" fmla="*/ 411712 w 109"/>
                <a:gd name="T17" fmla="*/ 2961 h 156"/>
                <a:gd name="T18" fmla="*/ 392132 w 109"/>
                <a:gd name="T19" fmla="*/ 2961 h 156"/>
                <a:gd name="T20" fmla="*/ 372652 w 109"/>
                <a:gd name="T21" fmla="*/ 2961 h 156"/>
                <a:gd name="T22" fmla="*/ 350111 w 109"/>
                <a:gd name="T23" fmla="*/ 2961 h 156"/>
                <a:gd name="T24" fmla="*/ 323806 w 109"/>
                <a:gd name="T25" fmla="*/ 2859 h 156"/>
                <a:gd name="T26" fmla="*/ 304895 w 109"/>
                <a:gd name="T27" fmla="*/ 2856 h 156"/>
                <a:gd name="T28" fmla="*/ 280736 w 109"/>
                <a:gd name="T29" fmla="*/ 2812 h 156"/>
                <a:gd name="T30" fmla="*/ 247559 w 109"/>
                <a:gd name="T31" fmla="*/ 2714 h 156"/>
                <a:gd name="T32" fmla="*/ 218864 w 109"/>
                <a:gd name="T33" fmla="*/ 2608 h 156"/>
                <a:gd name="T34" fmla="*/ 199464 w 109"/>
                <a:gd name="T35" fmla="*/ 2368 h 156"/>
                <a:gd name="T36" fmla="*/ 199464 w 109"/>
                <a:gd name="T37" fmla="*/ 2106 h 156"/>
                <a:gd name="T38" fmla="*/ 209827 w 109"/>
                <a:gd name="T39" fmla="*/ 1803 h 156"/>
                <a:gd name="T40" fmla="*/ 220049 w 109"/>
                <a:gd name="T41" fmla="*/ 1501 h 156"/>
                <a:gd name="T42" fmla="*/ 209827 w 109"/>
                <a:gd name="T43" fmla="*/ 1169 h 156"/>
                <a:gd name="T44" fmla="*/ 180729 w 109"/>
                <a:gd name="T45" fmla="*/ 811 h 156"/>
                <a:gd name="T46" fmla="*/ 118146 w 109"/>
                <a:gd name="T47" fmla="*/ 439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32617 w 54"/>
                <a:gd name="T5" fmla="*/ 3 h 40"/>
                <a:gd name="T6" fmla="*/ 72786 w 54"/>
                <a:gd name="T7" fmla="*/ 197 h 40"/>
                <a:gd name="T8" fmla="*/ 121517 w 54"/>
                <a:gd name="T9" fmla="*/ 263 h 40"/>
                <a:gd name="T10" fmla="*/ 162424 w 54"/>
                <a:gd name="T11" fmla="*/ 327 h 40"/>
                <a:gd name="T12" fmla="*/ 205778 w 54"/>
                <a:gd name="T13" fmla="*/ 378 h 40"/>
                <a:gd name="T14" fmla="*/ 251506 w 54"/>
                <a:gd name="T15" fmla="*/ 406 h 40"/>
                <a:gd name="T16" fmla="*/ 303544 w 54"/>
                <a:gd name="T17" fmla="*/ 352 h 40"/>
                <a:gd name="T18" fmla="*/ 296551 w 54"/>
                <a:gd name="T19" fmla="*/ 549 h 40"/>
                <a:gd name="T20" fmla="*/ 279979 w 54"/>
                <a:gd name="T21" fmla="*/ 733 h 40"/>
                <a:gd name="T22" fmla="*/ 248354 w 54"/>
                <a:gd name="T23" fmla="*/ 847 h 40"/>
                <a:gd name="T24" fmla="*/ 203578 w 54"/>
                <a:gd name="T25" fmla="*/ 900 h 40"/>
                <a:gd name="T26" fmla="*/ 156095 w 54"/>
                <a:gd name="T27" fmla="*/ 892 h 40"/>
                <a:gd name="T28" fmla="*/ 104493 w 54"/>
                <a:gd name="T29" fmla="*/ 725 h 40"/>
                <a:gd name="T30" fmla="*/ 54859 w 54"/>
                <a:gd name="T31" fmla="*/ 469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99 h 237"/>
                <a:gd name="T4" fmla="*/ 758177 w 257"/>
                <a:gd name="T5" fmla="*/ 208 h 237"/>
                <a:gd name="T6" fmla="*/ 1735330 w 257"/>
                <a:gd name="T7" fmla="*/ 314 h 237"/>
                <a:gd name="T8" fmla="*/ 3109085 w 257"/>
                <a:gd name="T9" fmla="*/ 408 h 237"/>
                <a:gd name="T10" fmla="*/ 5023436 w 257"/>
                <a:gd name="T11" fmla="*/ 497 h 237"/>
                <a:gd name="T12" fmla="*/ 7456046 w 257"/>
                <a:gd name="T13" fmla="*/ 588 h 237"/>
                <a:gd name="T14" fmla="*/ 10562200 w 257"/>
                <a:gd name="T15" fmla="*/ 672 h 237"/>
                <a:gd name="T16" fmla="*/ 14137731 w 257"/>
                <a:gd name="T17" fmla="*/ 742 h 237"/>
                <a:gd name="T18" fmla="*/ 18734809 w 257"/>
                <a:gd name="T19" fmla="*/ 811 h 237"/>
                <a:gd name="T20" fmla="*/ 23933701 w 257"/>
                <a:gd name="T21" fmla="*/ 866 h 237"/>
                <a:gd name="T22" fmla="*/ 29478514 w 257"/>
                <a:gd name="T23" fmla="*/ 911 h 237"/>
                <a:gd name="T24" fmla="*/ 36338436 w 257"/>
                <a:gd name="T25" fmla="*/ 951 h 237"/>
                <a:gd name="T26" fmla="*/ 43826550 w 257"/>
                <a:gd name="T27" fmla="*/ 974 h 237"/>
                <a:gd name="T28" fmla="*/ 52387405 w 257"/>
                <a:gd name="T29" fmla="*/ 988 h 237"/>
                <a:gd name="T30" fmla="*/ 61227291 w 257"/>
                <a:gd name="T31" fmla="*/ 983 h 237"/>
                <a:gd name="T32" fmla="*/ 71576957 w 257"/>
                <a:gd name="T33" fmla="*/ 970 h 237"/>
                <a:gd name="T34" fmla="*/ 62508941 w 257"/>
                <a:gd name="T35" fmla="*/ 944 h 237"/>
                <a:gd name="T36" fmla="*/ 54233347 w 257"/>
                <a:gd name="T37" fmla="*/ 913 h 237"/>
                <a:gd name="T38" fmla="*/ 47362054 w 257"/>
                <a:gd name="T39" fmla="*/ 881 h 237"/>
                <a:gd name="T40" fmla="*/ 41222931 w 257"/>
                <a:gd name="T41" fmla="*/ 851 h 237"/>
                <a:gd name="T42" fmla="*/ 35625576 w 257"/>
                <a:gd name="T43" fmla="*/ 806 h 237"/>
                <a:gd name="T44" fmla="*/ 31211965 w 257"/>
                <a:gd name="T45" fmla="*/ 759 h 237"/>
                <a:gd name="T46" fmla="*/ 27139935 w 257"/>
                <a:gd name="T47" fmla="*/ 706 h 237"/>
                <a:gd name="T48" fmla="*/ 23318241 w 257"/>
                <a:gd name="T49" fmla="*/ 648 h 237"/>
                <a:gd name="T50" fmla="*/ 19884343 w 257"/>
                <a:gd name="T51" fmla="*/ 588 h 237"/>
                <a:gd name="T52" fmla="*/ 17081606 w 257"/>
                <a:gd name="T53" fmla="*/ 517 h 237"/>
                <a:gd name="T54" fmla="*/ 14678463 w 257"/>
                <a:gd name="T55" fmla="*/ 450 h 237"/>
                <a:gd name="T56" fmla="*/ 12046943 w 257"/>
                <a:gd name="T57" fmla="*/ 365 h 237"/>
                <a:gd name="T58" fmla="*/ 9183417 w 257"/>
                <a:gd name="T59" fmla="*/ 284 h 237"/>
                <a:gd name="T60" fmla="*/ 6448960 w 257"/>
                <a:gd name="T61" fmla="*/ 197 h 237"/>
                <a:gd name="T62" fmla="*/ 3257597 w 257"/>
                <a:gd name="T63" fmla="*/ 96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7" name="Freeform 39"/>
            <p:cNvSpPr>
              <a:spLocks/>
            </p:cNvSpPr>
            <p:nvPr/>
          </p:nvSpPr>
          <p:spPr bwMode="ltGray">
            <a:xfrm rot="1584153">
              <a:off x="242" y="756"/>
              <a:ext cx="167" cy="115"/>
            </a:xfrm>
            <a:custGeom>
              <a:avLst/>
              <a:gdLst>
                <a:gd name="T0" fmla="*/ 28100167 w 124"/>
                <a:gd name="T1" fmla="*/ 0 h 110"/>
                <a:gd name="T2" fmla="*/ 44923113 w 124"/>
                <a:gd name="T3" fmla="*/ 727 h 110"/>
                <a:gd name="T4" fmla="*/ 43655578 w 124"/>
                <a:gd name="T5" fmla="*/ 726 h 110"/>
                <a:gd name="T6" fmla="*/ 38781401 w 124"/>
                <a:gd name="T7" fmla="*/ 714 h 110"/>
                <a:gd name="T8" fmla="*/ 32414920 w 124"/>
                <a:gd name="T9" fmla="*/ 688 h 110"/>
                <a:gd name="T10" fmla="*/ 24767392 w 124"/>
                <a:gd name="T11" fmla="*/ 677 h 110"/>
                <a:gd name="T12" fmla="*/ 16299467 w 124"/>
                <a:gd name="T13" fmla="*/ 658 h 110"/>
                <a:gd name="T14" fmla="*/ 9252782 w 124"/>
                <a:gd name="T15" fmla="*/ 664 h 110"/>
                <a:gd name="T16" fmla="*/ 3293911 w 124"/>
                <a:gd name="T17" fmla="*/ 694 h 110"/>
                <a:gd name="T18" fmla="*/ 0 w 124"/>
                <a:gd name="T19" fmla="*/ 746 h 110"/>
                <a:gd name="T20" fmla="*/ 1348427 w 124"/>
                <a:gd name="T21" fmla="*/ 664 h 110"/>
                <a:gd name="T22" fmla="*/ 2962556 w 124"/>
                <a:gd name="T23" fmla="*/ 602 h 110"/>
                <a:gd name="T24" fmla="*/ 5974498 w 124"/>
                <a:gd name="T25" fmla="*/ 556 h 110"/>
                <a:gd name="T26" fmla="*/ 9252782 w 124"/>
                <a:gd name="T27" fmla="*/ 518 h 110"/>
                <a:gd name="T28" fmla="*/ 13126243 w 124"/>
                <a:gd name="T29" fmla="*/ 487 h 110"/>
                <a:gd name="T30" fmla="*/ 16948877 w 124"/>
                <a:gd name="T31" fmla="*/ 482 h 110"/>
                <a:gd name="T32" fmla="*/ 21253535 w 124"/>
                <a:gd name="T33" fmla="*/ 482 h 110"/>
                <a:gd name="T34" fmla="*/ 26123720 w 124"/>
                <a:gd name="T35" fmla="*/ 504 h 110"/>
                <a:gd name="T36" fmla="*/ 26471306 w 124"/>
                <a:gd name="T37" fmla="*/ 482 h 110"/>
                <a:gd name="T38" fmla="*/ 25417357 w 124"/>
                <a:gd name="T39" fmla="*/ 386 h 110"/>
                <a:gd name="T40" fmla="*/ 24247488 w 124"/>
                <a:gd name="T41" fmla="*/ 259 h 110"/>
                <a:gd name="T42" fmla="*/ 23808389 w 124"/>
                <a:gd name="T43" fmla="*/ 202 h 110"/>
                <a:gd name="T44" fmla="*/ 22826310 w 124"/>
                <a:gd name="T45" fmla="*/ 202 h 110"/>
                <a:gd name="T46" fmla="*/ 21951702 w 124"/>
                <a:gd name="T47" fmla="*/ 193 h 110"/>
                <a:gd name="T48" fmla="*/ 21253535 w 124"/>
                <a:gd name="T49" fmla="*/ 169 h 110"/>
                <a:gd name="T50" fmla="*/ 20864795 w 124"/>
                <a:gd name="T51" fmla="*/ 148 h 110"/>
                <a:gd name="T52" fmla="*/ 20864795 w 124"/>
                <a:gd name="T53" fmla="*/ 124 h 110"/>
                <a:gd name="T54" fmla="*/ 21253535 w 124"/>
                <a:gd name="T55" fmla="*/ 99 h 110"/>
                <a:gd name="T56" fmla="*/ 24068563 w 124"/>
                <a:gd name="T57" fmla="*/ 8 h 110"/>
                <a:gd name="T58" fmla="*/ 2810016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8" name="Freeform 40"/>
            <p:cNvSpPr>
              <a:spLocks/>
            </p:cNvSpPr>
            <p:nvPr/>
          </p:nvSpPr>
          <p:spPr bwMode="ltGray">
            <a:xfrm rot="1584153">
              <a:off x="574" y="286"/>
              <a:ext cx="147" cy="160"/>
            </a:xfrm>
            <a:custGeom>
              <a:avLst/>
              <a:gdLst>
                <a:gd name="T0" fmla="*/ 0 w 109"/>
                <a:gd name="T1" fmla="*/ 0 h 156"/>
                <a:gd name="T2" fmla="*/ 1891519 w 109"/>
                <a:gd name="T3" fmla="*/ 1 h 156"/>
                <a:gd name="T4" fmla="*/ 6741761 w 109"/>
                <a:gd name="T5" fmla="*/ 5 h 156"/>
                <a:gd name="T6" fmla="*/ 14113840 w 109"/>
                <a:gd name="T7" fmla="*/ 12 h 156"/>
                <a:gd name="T8" fmla="*/ 22301636 w 109"/>
                <a:gd name="T9" fmla="*/ 75 h 156"/>
                <a:gd name="T10" fmla="*/ 30076518 w 109"/>
                <a:gd name="T11" fmla="*/ 123 h 156"/>
                <a:gd name="T12" fmla="*/ 36901651 w 109"/>
                <a:gd name="T13" fmla="*/ 208 h 156"/>
                <a:gd name="T14" fmla="*/ 41063205 w 109"/>
                <a:gd name="T15" fmla="*/ 320 h 156"/>
                <a:gd name="T16" fmla="*/ 41879696 w 109"/>
                <a:gd name="T17" fmla="*/ 463 h 156"/>
                <a:gd name="T18" fmla="*/ 40561910 w 109"/>
                <a:gd name="T19" fmla="*/ 463 h 156"/>
                <a:gd name="T20" fmla="*/ 38331090 w 109"/>
                <a:gd name="T21" fmla="*/ 463 h 156"/>
                <a:gd name="T22" fmla="*/ 35733805 w 109"/>
                <a:gd name="T23" fmla="*/ 463 h 156"/>
                <a:gd name="T24" fmla="*/ 33384585 w 109"/>
                <a:gd name="T25" fmla="*/ 456 h 156"/>
                <a:gd name="T26" fmla="*/ 31053652 w 109"/>
                <a:gd name="T27" fmla="*/ 452 h 156"/>
                <a:gd name="T28" fmla="*/ 28451853 w 109"/>
                <a:gd name="T29" fmla="*/ 445 h 156"/>
                <a:gd name="T30" fmla="*/ 25335646 w 109"/>
                <a:gd name="T31" fmla="*/ 430 h 156"/>
                <a:gd name="T32" fmla="*/ 22301636 w 109"/>
                <a:gd name="T33" fmla="*/ 413 h 156"/>
                <a:gd name="T34" fmla="*/ 20289163 w 109"/>
                <a:gd name="T35" fmla="*/ 372 h 156"/>
                <a:gd name="T36" fmla="*/ 20289163 w 109"/>
                <a:gd name="T37" fmla="*/ 328 h 156"/>
                <a:gd name="T38" fmla="*/ 21683487 w 109"/>
                <a:gd name="T39" fmla="*/ 287 h 156"/>
                <a:gd name="T40" fmla="*/ 22967513 w 109"/>
                <a:gd name="T41" fmla="*/ 235 h 156"/>
                <a:gd name="T42" fmla="*/ 21683487 w 109"/>
                <a:gd name="T43" fmla="*/ 187 h 156"/>
                <a:gd name="T44" fmla="*/ 18596484 w 109"/>
                <a:gd name="T45" fmla="*/ 120 h 156"/>
                <a:gd name="T46" fmla="*/ 12101060 w 109"/>
                <a:gd name="T47" fmla="*/ 7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49" name="Freeform 41"/>
            <p:cNvSpPr>
              <a:spLocks/>
            </p:cNvSpPr>
            <p:nvPr/>
          </p:nvSpPr>
          <p:spPr bwMode="ltGray">
            <a:xfrm rot="1584153">
              <a:off x="236" y="721"/>
              <a:ext cx="62" cy="97"/>
            </a:xfrm>
            <a:custGeom>
              <a:avLst/>
              <a:gdLst>
                <a:gd name="T0" fmla="*/ 11848503 w 46"/>
                <a:gd name="T1" fmla="*/ 0 h 94"/>
                <a:gd name="T2" fmla="*/ 7512195 w 46"/>
                <a:gd name="T3" fmla="*/ 140 h 94"/>
                <a:gd name="T4" fmla="*/ 5573564 w 46"/>
                <a:gd name="T5" fmla="*/ 235 h 94"/>
                <a:gd name="T6" fmla="*/ 4135225 w 46"/>
                <a:gd name="T7" fmla="*/ 308 h 94"/>
                <a:gd name="T8" fmla="*/ 0 w 46"/>
                <a:gd name="T9" fmla="*/ 360 h 94"/>
                <a:gd name="T10" fmla="*/ 4538924 w 46"/>
                <a:gd name="T11" fmla="*/ 338 h 94"/>
                <a:gd name="T12" fmla="*/ 8790825 w 46"/>
                <a:gd name="T13" fmla="*/ 313 h 94"/>
                <a:gd name="T14" fmla="*/ 11906340 w 46"/>
                <a:gd name="T15" fmla="*/ 263 h 94"/>
                <a:gd name="T16" fmla="*/ 14979191 w 46"/>
                <a:gd name="T17" fmla="*/ 218 h 94"/>
                <a:gd name="T18" fmla="*/ 17051201 w 46"/>
                <a:gd name="T19" fmla="*/ 169 h 94"/>
                <a:gd name="T20" fmla="*/ 17260219 w 46"/>
                <a:gd name="T21" fmla="*/ 109 h 94"/>
                <a:gd name="T22" fmla="*/ 15969721 w 46"/>
                <a:gd name="T23" fmla="*/ 15 h 94"/>
                <a:gd name="T24" fmla="*/ 11848503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1500160 w 54"/>
                <a:gd name="T5" fmla="*/ 3 h 40"/>
                <a:gd name="T6" fmla="*/ 3040767 w 54"/>
                <a:gd name="T7" fmla="*/ 8 h 40"/>
                <a:gd name="T8" fmla="*/ 4888613 w 54"/>
                <a:gd name="T9" fmla="*/ 12 h 40"/>
                <a:gd name="T10" fmla="*/ 6889168 w 54"/>
                <a:gd name="T11" fmla="*/ 15 h 40"/>
                <a:gd name="T12" fmla="*/ 9041941 w 54"/>
                <a:gd name="T13" fmla="*/ 17 h 40"/>
                <a:gd name="T14" fmla="*/ 10746416 w 54"/>
                <a:gd name="T15" fmla="*/ 18 h 40"/>
                <a:gd name="T16" fmla="*/ 12748272 w 54"/>
                <a:gd name="T17" fmla="*/ 16 h 40"/>
                <a:gd name="T18" fmla="*/ 12584780 w 54"/>
                <a:gd name="T19" fmla="*/ 75 h 40"/>
                <a:gd name="T20" fmla="*/ 11878352 w 54"/>
                <a:gd name="T21" fmla="*/ 91 h 40"/>
                <a:gd name="T22" fmla="*/ 10460777 w 54"/>
                <a:gd name="T23" fmla="*/ 101 h 40"/>
                <a:gd name="T24" fmla="*/ 8690868 w 54"/>
                <a:gd name="T25" fmla="*/ 107 h 40"/>
                <a:gd name="T26" fmla="*/ 6518151 w 54"/>
                <a:gd name="T27" fmla="*/ 104 h 40"/>
                <a:gd name="T28" fmla="*/ 4413140 w 54"/>
                <a:gd name="T29" fmla="*/ 89 h 40"/>
                <a:gd name="T30" fmla="*/ 2280575 w 54"/>
                <a:gd name="T31" fmla="*/ 65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52" name="Freeform 44"/>
            <p:cNvSpPr>
              <a:spLocks/>
            </p:cNvSpPr>
            <p:nvPr/>
          </p:nvSpPr>
          <p:spPr bwMode="ltGray">
            <a:xfrm rot="1584153">
              <a:off x="56" y="84"/>
              <a:ext cx="804" cy="686"/>
            </a:xfrm>
            <a:custGeom>
              <a:avLst/>
              <a:gdLst>
                <a:gd name="T0" fmla="*/ 6327951 w 596"/>
                <a:gd name="T1" fmla="*/ 1315 h 666"/>
                <a:gd name="T2" fmla="*/ 2345051 w 596"/>
                <a:gd name="T3" fmla="*/ 1223 h 666"/>
                <a:gd name="T4" fmla="*/ 0 w 596"/>
                <a:gd name="T5" fmla="*/ 1031 h 666"/>
                <a:gd name="T6" fmla="*/ 1416492 w 596"/>
                <a:gd name="T7" fmla="*/ 793 h 666"/>
                <a:gd name="T8" fmla="*/ 9860883 w 596"/>
                <a:gd name="T9" fmla="*/ 540 h 666"/>
                <a:gd name="T10" fmla="*/ 26786910 w 596"/>
                <a:gd name="T11" fmla="*/ 303 h 666"/>
                <a:gd name="T12" fmla="*/ 55363088 w 596"/>
                <a:gd name="T13" fmla="*/ 105 h 666"/>
                <a:gd name="T14" fmla="*/ 96072144 w 596"/>
                <a:gd name="T15" fmla="*/ 2 h 666"/>
                <a:gd name="T16" fmla="*/ 148151009 w 596"/>
                <a:gd name="T17" fmla="*/ 9 h 666"/>
                <a:gd name="T18" fmla="*/ 188471995 w 596"/>
                <a:gd name="T19" fmla="*/ 239 h 666"/>
                <a:gd name="T20" fmla="*/ 215725140 w 596"/>
                <a:gd name="T21" fmla="*/ 586 h 666"/>
                <a:gd name="T22" fmla="*/ 230036911 w 596"/>
                <a:gd name="T23" fmla="*/ 1017 h 666"/>
                <a:gd name="T24" fmla="*/ 231808604 w 596"/>
                <a:gd name="T25" fmla="*/ 1465 h 666"/>
                <a:gd name="T26" fmla="*/ 220585540 w 596"/>
                <a:gd name="T27" fmla="*/ 1871 h 666"/>
                <a:gd name="T28" fmla="*/ 197382084 w 596"/>
                <a:gd name="T29" fmla="*/ 2194 h 666"/>
                <a:gd name="T30" fmla="*/ 162387683 w 596"/>
                <a:gd name="T31" fmla="*/ 2367 h 666"/>
                <a:gd name="T32" fmla="*/ 151526924 w 596"/>
                <a:gd name="T33" fmla="*/ 2357 h 666"/>
                <a:gd name="T34" fmla="*/ 171838219 w 596"/>
                <a:gd name="T35" fmla="*/ 2211 h 666"/>
                <a:gd name="T36" fmla="*/ 187634439 w 596"/>
                <a:gd name="T37" fmla="*/ 1936 h 666"/>
                <a:gd name="T38" fmla="*/ 198499735 w 596"/>
                <a:gd name="T39" fmla="*/ 1617 h 666"/>
                <a:gd name="T40" fmla="*/ 202357418 w 596"/>
                <a:gd name="T41" fmla="*/ 1269 h 666"/>
                <a:gd name="T42" fmla="*/ 200023267 w 596"/>
                <a:gd name="T43" fmla="*/ 920 h 666"/>
                <a:gd name="T44" fmla="*/ 188721759 w 596"/>
                <a:gd name="T45" fmla="*/ 621 h 666"/>
                <a:gd name="T46" fmla="*/ 168589229 w 596"/>
                <a:gd name="T47" fmla="*/ 399 h 666"/>
                <a:gd name="T48" fmla="*/ 132881116 w 596"/>
                <a:gd name="T49" fmla="*/ 264 h 666"/>
                <a:gd name="T50" fmla="*/ 95837241 w 596"/>
                <a:gd name="T51" fmla="*/ 215 h 666"/>
                <a:gd name="T52" fmla="*/ 67821071 w 596"/>
                <a:gd name="T53" fmla="*/ 249 h 666"/>
                <a:gd name="T54" fmla="*/ 47195908 w 596"/>
                <a:gd name="T55" fmla="*/ 357 h 666"/>
                <a:gd name="T56" fmla="*/ 32655396 w 596"/>
                <a:gd name="T57" fmla="*/ 533 h 666"/>
                <a:gd name="T58" fmla="*/ 22222658 w 596"/>
                <a:gd name="T59" fmla="*/ 738 h 666"/>
                <a:gd name="T60" fmla="*/ 15534327 w 596"/>
                <a:gd name="T61" fmla="*/ 969 h 666"/>
                <a:gd name="T62" fmla="*/ 10911721 w 596"/>
                <a:gd name="T63" fmla="*/ 1204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6189"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DE"/>
              <a:t>Titelmasterformat durch Klicken bearbeiten</a:t>
            </a:r>
          </a:p>
        </p:txBody>
      </p:sp>
      <p:sp>
        <p:nvSpPr>
          <p:cNvPr id="1028"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6191"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de-DE"/>
          </a:p>
        </p:txBody>
      </p:sp>
      <p:sp>
        <p:nvSpPr>
          <p:cNvPr id="6192"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de-DE"/>
          </a:p>
        </p:txBody>
      </p:sp>
      <p:sp>
        <p:nvSpPr>
          <p:cNvPr id="6193"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936D6B66-3B77-4B02-A137-C1DCC5C29354}"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4272"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7544" y="404664"/>
            <a:ext cx="8387903" cy="3672408"/>
          </a:xfrm>
        </p:spPr>
        <p:txBody>
          <a:bodyPr/>
          <a:lstStyle/>
          <a:p>
            <a:pPr eaLnBrk="1" hangingPunct="1">
              <a:defRPr/>
            </a:pPr>
            <a:br>
              <a:rPr lang="de-DE" dirty="0">
                <a:solidFill>
                  <a:schemeClr val="tx1"/>
                </a:solidFill>
              </a:rPr>
            </a:br>
            <a:br>
              <a:rPr lang="de-DE" dirty="0">
                <a:solidFill>
                  <a:schemeClr val="tx1"/>
                </a:solidFill>
              </a:rPr>
            </a:br>
            <a:br>
              <a:rPr lang="de-DE" dirty="0">
                <a:solidFill>
                  <a:schemeClr val="tx1"/>
                </a:solidFill>
              </a:rPr>
            </a:br>
            <a:br>
              <a:rPr lang="de-DE" dirty="0">
                <a:solidFill>
                  <a:schemeClr val="tx1"/>
                </a:solidFill>
              </a:rPr>
            </a:br>
            <a:br>
              <a:rPr lang="de-DE" dirty="0">
                <a:solidFill>
                  <a:schemeClr val="tx1"/>
                </a:solidFill>
              </a:rPr>
            </a:br>
            <a:br>
              <a:rPr lang="de-DE" dirty="0">
                <a:solidFill>
                  <a:schemeClr val="tx1"/>
                </a:solidFill>
              </a:rPr>
            </a:br>
            <a:r>
              <a:rPr lang="de-DE" sz="3200" dirty="0">
                <a:solidFill>
                  <a:schemeClr val="tx1"/>
                </a:solidFill>
              </a:rPr>
              <a:t>GGS Neusser Straße - Florianschule</a:t>
            </a:r>
            <a:br>
              <a:rPr lang="de-DE" sz="3200" dirty="0">
                <a:solidFill>
                  <a:schemeClr val="tx1"/>
                </a:solidFill>
              </a:rPr>
            </a:br>
            <a:br>
              <a:rPr lang="de-DE" dirty="0">
                <a:solidFill>
                  <a:schemeClr val="tx1"/>
                </a:solidFill>
              </a:rPr>
            </a:br>
            <a:r>
              <a:rPr lang="de-DE" sz="3200" dirty="0">
                <a:solidFill>
                  <a:schemeClr val="tx1"/>
                </a:solidFill>
              </a:rPr>
              <a:t>Elternabend </a:t>
            </a:r>
            <a:br>
              <a:rPr lang="de-DE" sz="3200" dirty="0">
                <a:solidFill>
                  <a:schemeClr val="tx1"/>
                </a:solidFill>
              </a:rPr>
            </a:br>
            <a:r>
              <a:rPr lang="de-DE" sz="3200" dirty="0">
                <a:solidFill>
                  <a:schemeClr val="tx1"/>
                </a:solidFill>
              </a:rPr>
              <a:t>für die Eltern der 1.Schuljahre</a:t>
            </a:r>
            <a:br>
              <a:rPr lang="de-DE" sz="3600" dirty="0">
                <a:solidFill>
                  <a:schemeClr val="tx1"/>
                </a:solidFill>
              </a:rPr>
            </a:br>
            <a:br>
              <a:rPr lang="de-DE" sz="2000" dirty="0">
                <a:solidFill>
                  <a:schemeClr val="tx1"/>
                </a:solidFill>
              </a:rPr>
            </a:br>
            <a:r>
              <a:rPr lang="de-DE" sz="2800" dirty="0">
                <a:solidFill>
                  <a:schemeClr val="tx1"/>
                </a:solidFill>
              </a:rPr>
              <a:t>02. Juli 2026</a:t>
            </a:r>
            <a:br>
              <a:rPr lang="de-DE" dirty="0">
                <a:solidFill>
                  <a:schemeClr val="tx1"/>
                </a:solidFill>
              </a:rPr>
            </a:br>
            <a:r>
              <a:rPr lang="de-DE" sz="2000" dirty="0">
                <a:solidFill>
                  <a:schemeClr val="tx1"/>
                </a:solidFill>
              </a:rPr>
              <a:t> </a:t>
            </a:r>
            <a:br>
              <a:rPr lang="de-DE" dirty="0">
                <a:solidFill>
                  <a:schemeClr val="tx1"/>
                </a:solidFill>
              </a:rPr>
            </a:br>
            <a:endParaRPr lang="de-DE" dirty="0"/>
          </a:p>
        </p:txBody>
      </p:sp>
      <p:sp>
        <p:nvSpPr>
          <p:cNvPr id="5123" name="Text Box 3"/>
          <p:cNvSpPr txBox="1">
            <a:spLocks noChangeArrowheads="1"/>
          </p:cNvSpPr>
          <p:nvPr/>
        </p:nvSpPr>
        <p:spPr bwMode="auto">
          <a:xfrm>
            <a:off x="228600" y="6096000"/>
            <a:ext cx="8353425" cy="3698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50000"/>
              </a:spcBef>
              <a:buFontTx/>
              <a:buNone/>
            </a:pPr>
            <a:r>
              <a:rPr lang="de-DE" altLang="de-DE" sz="1800" dirty="0">
                <a:solidFill>
                  <a:srgbClr val="660033"/>
                </a:solidFill>
              </a:rPr>
              <a:t>Internetseite der Schule: www.florianschule.de</a:t>
            </a: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3212976"/>
            <a:ext cx="4323107" cy="28830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Grp="1" noChangeArrowheads="1"/>
          </p:cNvSpPr>
          <p:nvPr>
            <p:ph type="title"/>
          </p:nvPr>
        </p:nvSpPr>
        <p:spPr>
          <a:xfrm>
            <a:off x="442913" y="188912"/>
            <a:ext cx="8243887" cy="1871663"/>
          </a:xfrm>
          <a:solidFill>
            <a:srgbClr val="6699FF"/>
          </a:solidFill>
        </p:spPr>
        <p:txBody>
          <a:bodyPr/>
          <a:lstStyle/>
          <a:p>
            <a:pPr eaLnBrk="1" hangingPunct="1">
              <a:defRPr/>
            </a:pPr>
            <a:r>
              <a:rPr lang="de-DE" sz="3200" dirty="0">
                <a:effectLst>
                  <a:outerShdw blurRad="38100" dist="38100" dir="2700000" algn="tl">
                    <a:srgbClr val="000000"/>
                  </a:outerShdw>
                </a:effectLst>
                <a:cs typeface="Times New Roman" charset="0"/>
              </a:rPr>
              <a:t>TOP 6     </a:t>
            </a:r>
            <a:br>
              <a:rPr lang="de-DE" sz="3200" dirty="0">
                <a:effectLst>
                  <a:outerShdw blurRad="38100" dist="38100" dir="2700000" algn="tl">
                    <a:srgbClr val="000000"/>
                  </a:outerShdw>
                </a:effectLst>
                <a:cs typeface="Times New Roman" charset="0"/>
              </a:rPr>
            </a:br>
            <a:r>
              <a:rPr lang="de-DE" sz="3200" dirty="0">
                <a:effectLst>
                  <a:outerShdw blurRad="38100" dist="38100" dir="2700000" algn="tl">
                    <a:srgbClr val="000000"/>
                  </a:outerShdw>
                </a:effectLst>
                <a:cs typeface="Times New Roman" charset="0"/>
              </a:rPr>
              <a:t>Teilnahme am Training</a:t>
            </a:r>
            <a:br>
              <a:rPr lang="de-DE" sz="3200" dirty="0">
                <a:effectLst>
                  <a:outerShdw blurRad="38100" dist="38100" dir="2700000" algn="tl">
                    <a:srgbClr val="000000"/>
                  </a:outerShdw>
                </a:effectLst>
                <a:cs typeface="Times New Roman" charset="0"/>
              </a:rPr>
            </a:br>
            <a:r>
              <a:rPr lang="de-DE" sz="3200" dirty="0">
                <a:effectLst>
                  <a:outerShdw blurRad="38100" dist="38100" dir="2700000" algn="tl">
                    <a:srgbClr val="000000"/>
                  </a:outerShdw>
                </a:effectLst>
                <a:cs typeface="Times New Roman" charset="0"/>
              </a:rPr>
              <a:t>Mut-tut-gut Friedenstreppe und </a:t>
            </a:r>
            <a:r>
              <a:rPr lang="de-DE" sz="3200" dirty="0" err="1">
                <a:effectLst>
                  <a:outerShdw blurRad="38100" dist="38100" dir="2700000" algn="tl">
                    <a:srgbClr val="000000"/>
                  </a:outerShdw>
                </a:effectLst>
                <a:cs typeface="Times New Roman" charset="0"/>
              </a:rPr>
              <a:t>SiS</a:t>
            </a:r>
            <a:br>
              <a:rPr lang="de-DE" sz="3200" dirty="0">
                <a:effectLst>
                  <a:outerShdw blurRad="38100" dist="38100" dir="2700000" algn="tl">
                    <a:srgbClr val="000000"/>
                  </a:outerShdw>
                </a:effectLst>
                <a:cs typeface="Times New Roman" charset="0"/>
              </a:rPr>
            </a:br>
            <a:r>
              <a:rPr lang="de-DE" sz="2500" dirty="0">
                <a:solidFill>
                  <a:srgbClr val="FF0000"/>
                </a:solidFill>
                <a:effectLst>
                  <a:outerShdw blurRad="38100" dist="38100" dir="2700000" algn="tl">
                    <a:srgbClr val="000000"/>
                  </a:outerShdw>
                </a:effectLst>
                <a:cs typeface="Times New Roman" charset="0"/>
              </a:rPr>
              <a:t>Schule ohne Rassismus- Schule mit Courage</a:t>
            </a:r>
          </a:p>
        </p:txBody>
      </p:sp>
      <p:sp>
        <p:nvSpPr>
          <p:cNvPr id="4" name="Rechteck 3"/>
          <p:cNvSpPr/>
          <p:nvPr/>
        </p:nvSpPr>
        <p:spPr>
          <a:xfrm>
            <a:off x="827584" y="2276872"/>
            <a:ext cx="7632700" cy="6309420"/>
          </a:xfrm>
          <a:prstGeom prst="rect">
            <a:avLst/>
          </a:prstGeom>
        </p:spPr>
        <p:txBody>
          <a:bodyPr>
            <a:spAutoFit/>
          </a:bodyPr>
          <a:lstStyle/>
          <a:p>
            <a:pPr eaLnBrk="1" hangingPunct="1">
              <a:spcAft>
                <a:spcPts val="600"/>
              </a:spcAft>
              <a:defRPr/>
            </a:pPr>
            <a:r>
              <a:rPr lang="de-DE" altLang="de-DE" b="1" dirty="0">
                <a:sym typeface="Wingdings" pitchFamily="2" charset="2"/>
              </a:rPr>
              <a:t>Gegen Mobbing, Ausgrenzung und Gewalt</a:t>
            </a:r>
          </a:p>
          <a:p>
            <a:pPr marL="285750" indent="-285750" eaLnBrk="1" hangingPunct="1">
              <a:spcAft>
                <a:spcPts val="600"/>
              </a:spcAft>
              <a:buFont typeface="Arial" panose="020B0604020202020204" pitchFamily="34" charset="0"/>
              <a:buChar char="•"/>
              <a:defRPr/>
            </a:pPr>
            <a:r>
              <a:rPr lang="de-DE" altLang="de-DE" sz="1600" dirty="0">
                <a:sym typeface="Wingdings" pitchFamily="2" charset="2"/>
              </a:rPr>
              <a:t>Ein wichtiger Aspekt unseres Schullebens ist die Förderung des Zusammenhalts. Eine gute Schule lebt immer von einer lebendigen Gemeinschaft.</a:t>
            </a:r>
          </a:p>
          <a:p>
            <a:pPr marL="285750" indent="-285750" eaLnBrk="1" hangingPunct="1">
              <a:buFont typeface="Arial" panose="020B0604020202020204" pitchFamily="34" charset="0"/>
              <a:buChar char="•"/>
              <a:defRPr/>
            </a:pPr>
            <a:r>
              <a:rPr lang="de-DE" altLang="de-DE" sz="1600" dirty="0">
                <a:sym typeface="Wingdings" pitchFamily="2" charset="2"/>
              </a:rPr>
              <a:t>Die Florianschule nimmt seit vielen Jahren am Programm </a:t>
            </a:r>
            <a:r>
              <a:rPr lang="de-DE" altLang="de-DE" sz="1600" b="1" dirty="0">
                <a:sym typeface="Wingdings" pitchFamily="2" charset="2"/>
              </a:rPr>
              <a:t>„Mut-tut-gut“</a:t>
            </a:r>
            <a:r>
              <a:rPr lang="de-DE" altLang="de-DE" sz="1600" dirty="0">
                <a:sym typeface="Wingdings" pitchFamily="2" charset="2"/>
              </a:rPr>
              <a:t> teil. Die Kinder werden durch diese Maßnahme noch besser befähigt, in Konfliktsituationen als Betroffener oder als Beobachter angemessen zu reagieren. Dazu werden einzelne Punkte des Programms auch immer wieder in den Unterricht eingebaut.</a:t>
            </a:r>
          </a:p>
          <a:p>
            <a:pPr marL="285750" indent="-285750" eaLnBrk="1" hangingPunct="1">
              <a:spcAft>
                <a:spcPts val="600"/>
              </a:spcAft>
              <a:buFont typeface="Arial" panose="020B0604020202020204" pitchFamily="34" charset="0"/>
              <a:buChar char="•"/>
              <a:defRPr/>
            </a:pPr>
            <a:r>
              <a:rPr lang="de-DE" altLang="de-DE" sz="1600" dirty="0">
                <a:sym typeface="Wingdings" pitchFamily="2" charset="2"/>
              </a:rPr>
              <a:t> Durch M-t-g öffnen sich Kinder und erzählen, wenn sie etwas bedrückt.</a:t>
            </a:r>
          </a:p>
          <a:p>
            <a:pPr marL="285750" indent="-285750" eaLnBrk="1" hangingPunct="1">
              <a:spcAft>
                <a:spcPts val="600"/>
              </a:spcAft>
              <a:buFont typeface="Arial" panose="020B0604020202020204" pitchFamily="34" charset="0"/>
              <a:buChar char="•"/>
              <a:defRPr/>
            </a:pPr>
            <a:r>
              <a:rPr lang="de-DE" altLang="de-DE" sz="1600" dirty="0">
                <a:sym typeface="Wingdings" pitchFamily="2" charset="2"/>
              </a:rPr>
              <a:t>Konflikte werden sehr oft über die </a:t>
            </a:r>
            <a:r>
              <a:rPr lang="de-DE" altLang="de-DE" sz="1600" b="1" dirty="0">
                <a:sym typeface="Wingdings" pitchFamily="2" charset="2"/>
              </a:rPr>
              <a:t>Friedenstreppe</a:t>
            </a:r>
            <a:r>
              <a:rPr lang="de-DE" altLang="de-DE" sz="1600" dirty="0">
                <a:sym typeface="Wingdings" pitchFamily="2" charset="2"/>
              </a:rPr>
              <a:t> angesprochen und gelöst. </a:t>
            </a:r>
          </a:p>
          <a:p>
            <a:pPr marL="285750" indent="-285750" eaLnBrk="1" hangingPunct="1">
              <a:buFont typeface="Arial" panose="020B0604020202020204" pitchFamily="34" charset="0"/>
              <a:buChar char="•"/>
              <a:defRPr/>
            </a:pPr>
            <a:r>
              <a:rPr lang="de-DE" altLang="de-DE" sz="1600" dirty="0">
                <a:sym typeface="Wingdings" pitchFamily="2" charset="2"/>
              </a:rPr>
              <a:t>Neu: </a:t>
            </a:r>
            <a:r>
              <a:rPr lang="de-DE" altLang="de-DE" sz="1600" b="1" dirty="0" err="1">
                <a:sym typeface="Wingdings" pitchFamily="2" charset="2"/>
              </a:rPr>
              <a:t>SiS</a:t>
            </a:r>
            <a:r>
              <a:rPr lang="de-DE" altLang="de-DE" sz="1600" dirty="0">
                <a:sym typeface="Wingdings" pitchFamily="2" charset="2"/>
              </a:rPr>
              <a:t> (Seniorpartner in Schools)</a:t>
            </a:r>
            <a:br>
              <a:rPr lang="de-DE" altLang="de-DE" sz="1600" dirty="0">
                <a:sym typeface="Wingdings" pitchFamily="2" charset="2"/>
              </a:rPr>
            </a:br>
            <a:r>
              <a:rPr lang="de-DE" altLang="de-DE" sz="1600" dirty="0">
                <a:sym typeface="Wingdings" pitchFamily="2" charset="2"/>
              </a:rPr>
              <a:t>Moderation von Konflikten durch ausgebildete Partner.</a:t>
            </a:r>
          </a:p>
          <a:p>
            <a:pPr eaLnBrk="1" hangingPunct="1">
              <a:defRPr/>
            </a:pPr>
            <a:endParaRPr lang="de-DE" altLang="de-DE" sz="1600" dirty="0">
              <a:sym typeface="Wingdings" pitchFamily="2" charset="2"/>
            </a:endParaRPr>
          </a:p>
          <a:p>
            <a:pPr eaLnBrk="1" hangingPunct="1">
              <a:defRPr/>
            </a:pPr>
            <a:endParaRPr lang="de-DE" altLang="de-DE" dirty="0">
              <a:sym typeface="Wingdings" pitchFamily="2" charset="2"/>
            </a:endParaRPr>
          </a:p>
          <a:p>
            <a:pPr eaLnBrk="1" hangingPunct="1">
              <a:defRPr/>
            </a:pPr>
            <a:endParaRPr lang="de-DE" altLang="de-DE" dirty="0">
              <a:sym typeface="Wingdings" pitchFamily="2" charset="2"/>
            </a:endParaRPr>
          </a:p>
          <a:p>
            <a:pPr eaLnBrk="1" hangingPunct="1">
              <a:defRPr/>
            </a:pPr>
            <a:endParaRPr lang="de-DE" altLang="de-DE" dirty="0">
              <a:sym typeface="Wingdings" pitchFamily="2" charset="2"/>
            </a:endParaRPr>
          </a:p>
          <a:p>
            <a:pPr eaLnBrk="1" hangingPunct="1">
              <a:defRPr/>
            </a:pPr>
            <a:endParaRPr lang="de-DE" altLang="de-DE" dirty="0">
              <a:sym typeface="Wingdings" pitchFamily="2" charset="2"/>
            </a:endParaRPr>
          </a:p>
          <a:p>
            <a:pPr eaLnBrk="1" hangingPunct="1">
              <a:defRPr/>
            </a:pPr>
            <a:endParaRPr lang="de-DE" altLang="de-DE" dirty="0">
              <a:sym typeface="Wingdings" pitchFamily="2" charset="2"/>
            </a:endParaRPr>
          </a:p>
          <a:p>
            <a:pPr eaLnBrk="1" hangingPunct="1">
              <a:defRPr/>
            </a:pPr>
            <a:endParaRPr lang="de-DE" altLang="de-DE" dirty="0">
              <a:sym typeface="Wingdings" pitchFamily="2" charset="2"/>
            </a:endParaRPr>
          </a:p>
          <a:p>
            <a:pPr eaLnBrk="1" hangingPunct="1">
              <a:defRPr/>
            </a:pPr>
            <a:endParaRPr lang="de-DE" altLang="de-DE" dirty="0">
              <a:sym typeface="Wingdings" pitchFamily="2" charset="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Konfliktlösung mit der Friedenstreppe | Betzold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446436"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600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
            <a:ext cx="8458200" cy="1036638"/>
          </a:xfrm>
          <a:solidFill>
            <a:srgbClr val="6699FF"/>
          </a:solidFill>
        </p:spPr>
        <p:txBody>
          <a:bodyPr/>
          <a:lstStyle/>
          <a:p>
            <a:pPr eaLnBrk="1" hangingPunct="1">
              <a:defRPr/>
            </a:pPr>
            <a:r>
              <a:rPr lang="de-DE" sz="3200" dirty="0">
                <a:effectLst>
                  <a:outerShdw blurRad="38100" dist="38100" dir="2700000" algn="tl">
                    <a:srgbClr val="000000"/>
                  </a:outerShdw>
                </a:effectLst>
                <a:cs typeface="Times New Roman" charset="0"/>
              </a:rPr>
              <a:t>TOP 7a  </a:t>
            </a:r>
            <a:br>
              <a:rPr lang="de-DE" sz="3200" dirty="0">
                <a:effectLst>
                  <a:outerShdw blurRad="38100" dist="38100" dir="2700000" algn="tl">
                    <a:srgbClr val="000000"/>
                  </a:outerShdw>
                </a:effectLst>
                <a:cs typeface="Times New Roman" charset="0"/>
              </a:rPr>
            </a:br>
            <a:r>
              <a:rPr lang="de-DE" sz="3200" dirty="0">
                <a:effectLst>
                  <a:outerShdw blurRad="38100" dist="38100" dir="2700000" algn="tl">
                    <a:srgbClr val="000000"/>
                  </a:outerShdw>
                </a:effectLst>
                <a:cs typeface="Times New Roman" charset="0"/>
              </a:rPr>
              <a:t>Kooperation Elternhaus / Schule</a:t>
            </a:r>
          </a:p>
        </p:txBody>
      </p:sp>
      <p:sp>
        <p:nvSpPr>
          <p:cNvPr id="29699" name="Text Box 3"/>
          <p:cNvSpPr txBox="1">
            <a:spLocks noChangeArrowheads="1"/>
          </p:cNvSpPr>
          <p:nvPr/>
        </p:nvSpPr>
        <p:spPr bwMode="auto">
          <a:xfrm>
            <a:off x="539552" y="1371600"/>
            <a:ext cx="8280920" cy="552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spcAft>
                <a:spcPts val="600"/>
              </a:spcAft>
            </a:pPr>
            <a:r>
              <a:rPr lang="de-DE" altLang="de-DE" sz="1800" dirty="0"/>
              <a:t> </a:t>
            </a:r>
            <a:r>
              <a:rPr lang="de-DE" altLang="de-DE" sz="1600" b="1" dirty="0"/>
              <a:t>Gemeinsamer Erziehungsauftrag</a:t>
            </a:r>
            <a:br>
              <a:rPr lang="de-DE" altLang="de-DE" sz="1600" b="1" dirty="0"/>
            </a:br>
            <a:r>
              <a:rPr lang="de-DE" altLang="de-DE" sz="1600" b="1" dirty="0"/>
              <a:t>   </a:t>
            </a:r>
            <a:r>
              <a:rPr lang="de-DE" altLang="de-DE" sz="1600" dirty="0"/>
              <a:t>- soziales Lernen ebenso wichtig wie Lernen in Fächern</a:t>
            </a:r>
            <a:br>
              <a:rPr lang="de-DE" altLang="de-DE" sz="1600" dirty="0"/>
            </a:br>
            <a:r>
              <a:rPr lang="de-DE" altLang="de-DE" sz="1600" dirty="0"/>
              <a:t>   - wertschätzender respektvoller Umgang miteinander</a:t>
            </a:r>
            <a:br>
              <a:rPr lang="de-DE" altLang="de-DE" sz="1600" dirty="0"/>
            </a:br>
            <a:r>
              <a:rPr lang="de-DE" altLang="de-DE" sz="1600" dirty="0"/>
              <a:t>   - Erziehung zur Selbstständigkeit</a:t>
            </a:r>
            <a:br>
              <a:rPr lang="de-DE" altLang="de-DE" sz="1600" dirty="0"/>
            </a:br>
            <a:r>
              <a:rPr lang="de-DE" altLang="de-DE" sz="1600" dirty="0"/>
              <a:t>   - Rücksichtnahme auf andere </a:t>
            </a:r>
            <a:br>
              <a:rPr lang="de-DE" altLang="de-DE" sz="1600" dirty="0"/>
            </a:br>
            <a:r>
              <a:rPr lang="de-DE" altLang="de-DE" sz="1600" dirty="0"/>
              <a:t>   - selbstständige Bewältigung kleinerer Konflikte</a:t>
            </a:r>
            <a:br>
              <a:rPr lang="de-DE" altLang="de-DE" sz="1600" dirty="0"/>
            </a:br>
            <a:r>
              <a:rPr lang="de-DE" altLang="de-DE" sz="1600" dirty="0"/>
              <a:t>   - Keine Handys oder </a:t>
            </a:r>
            <a:r>
              <a:rPr lang="de-DE" altLang="de-DE" sz="1600" dirty="0" err="1"/>
              <a:t>SmartWatch</a:t>
            </a:r>
            <a:r>
              <a:rPr lang="de-DE" altLang="de-DE" sz="1600" dirty="0"/>
              <a:t>, </a:t>
            </a:r>
            <a:br>
              <a:rPr lang="de-DE" altLang="de-DE" sz="1600" dirty="0"/>
            </a:br>
            <a:r>
              <a:rPr lang="de-DE" altLang="de-DE" sz="1600" dirty="0"/>
              <a:t>   - Vorbild sein, bitte nicht auf dem Schulhof telefonieren oder </a:t>
            </a:r>
            <a:r>
              <a:rPr lang="de-DE" altLang="de-DE" sz="1600" dirty="0" err="1"/>
              <a:t>googlen</a:t>
            </a:r>
            <a:endParaRPr lang="de-DE" altLang="de-DE" sz="1600" dirty="0"/>
          </a:p>
          <a:p>
            <a:pPr eaLnBrk="1" hangingPunct="1">
              <a:spcBef>
                <a:spcPts val="0"/>
              </a:spcBef>
              <a:spcAft>
                <a:spcPts val="0"/>
              </a:spcAft>
            </a:pPr>
            <a:r>
              <a:rPr lang="de-DE" altLang="de-DE" sz="1600" b="1" dirty="0">
                <a:solidFill>
                  <a:srgbClr val="660033"/>
                </a:solidFill>
              </a:rPr>
              <a:t> Kinder brauchen Unterstützung von zu Hause</a:t>
            </a:r>
            <a:br>
              <a:rPr lang="de-DE" altLang="de-DE" sz="1600" b="1" dirty="0">
                <a:solidFill>
                  <a:srgbClr val="660033"/>
                </a:solidFill>
              </a:rPr>
            </a:br>
            <a:r>
              <a:rPr lang="de-DE" altLang="de-DE" sz="1600" b="1" dirty="0">
                <a:solidFill>
                  <a:srgbClr val="660033"/>
                </a:solidFill>
              </a:rPr>
              <a:t>  </a:t>
            </a:r>
            <a:r>
              <a:rPr lang="de-DE" altLang="de-DE" sz="1600" dirty="0">
                <a:solidFill>
                  <a:srgbClr val="660033"/>
                </a:solidFill>
              </a:rPr>
              <a:t>- beim Beachten der Schulregeln und Erziehung zum Respekt</a:t>
            </a:r>
            <a:br>
              <a:rPr lang="de-DE" altLang="de-DE" sz="1600" dirty="0"/>
            </a:br>
            <a:r>
              <a:rPr lang="de-DE" altLang="de-DE" sz="1600" dirty="0"/>
              <a:t>  - </a:t>
            </a:r>
            <a:r>
              <a:rPr lang="de-DE" altLang="de-DE" sz="1600" dirty="0">
                <a:solidFill>
                  <a:srgbClr val="660033"/>
                </a:solidFill>
              </a:rPr>
              <a:t>Pünktlichkeit</a:t>
            </a:r>
            <a:br>
              <a:rPr lang="de-DE" altLang="de-DE" sz="1600" dirty="0">
                <a:solidFill>
                  <a:srgbClr val="660033"/>
                </a:solidFill>
              </a:rPr>
            </a:br>
            <a:r>
              <a:rPr lang="de-DE" altLang="de-DE" sz="1600" dirty="0">
                <a:solidFill>
                  <a:srgbClr val="660033"/>
                </a:solidFill>
              </a:rPr>
              <a:t>  - vollständiges Material</a:t>
            </a:r>
          </a:p>
          <a:p>
            <a:pPr eaLnBrk="1" hangingPunct="1">
              <a:spcBef>
                <a:spcPct val="50000"/>
              </a:spcBef>
              <a:spcAft>
                <a:spcPts val="600"/>
              </a:spcAft>
              <a:buNone/>
            </a:pPr>
            <a:r>
              <a:rPr lang="de-DE" altLang="de-DE" sz="1600" b="1" dirty="0">
                <a:sym typeface="Wingdings" panose="05000000000000000000" pitchFamily="2" charset="2"/>
              </a:rPr>
              <a:t> </a:t>
            </a:r>
            <a:r>
              <a:rPr lang="de-DE" altLang="de-DE" sz="1600" b="1" dirty="0"/>
              <a:t>Weitere Bitten an die Eltern</a:t>
            </a:r>
            <a:br>
              <a:rPr lang="de-DE" altLang="de-DE" sz="1600" b="1" dirty="0"/>
            </a:br>
            <a:r>
              <a:rPr lang="de-DE" altLang="de-DE" sz="1600" dirty="0"/>
              <a:t>   - Kinder am Schultor verabschieden</a:t>
            </a:r>
            <a:br>
              <a:rPr lang="de-DE" altLang="de-DE" sz="1600" dirty="0"/>
            </a:br>
            <a:r>
              <a:rPr lang="de-DE" altLang="de-DE" sz="1600" dirty="0"/>
              <a:t>   - Bei Gesprächsbedarf: </a:t>
            </a:r>
            <a:r>
              <a:rPr lang="de-DE" altLang="de-DE" sz="1600" u="sng" dirty="0"/>
              <a:t>Erster Ansprechpartner ist immer die </a:t>
            </a:r>
            <a:br>
              <a:rPr lang="de-DE" altLang="de-DE" sz="1600" u="sng" dirty="0"/>
            </a:br>
            <a:r>
              <a:rPr lang="de-DE" altLang="de-DE" sz="1600" dirty="0"/>
              <a:t>     </a:t>
            </a:r>
            <a:r>
              <a:rPr lang="de-DE" altLang="de-DE" sz="1600" u="sng" dirty="0"/>
              <a:t>Klassenleitung bzw. die OGS-Gruppenleitung</a:t>
            </a:r>
            <a:br>
              <a:rPr lang="de-DE" altLang="de-DE" sz="1600" b="1" u="sng" dirty="0"/>
            </a:br>
            <a:r>
              <a:rPr lang="de-DE" altLang="de-DE" sz="1600" b="1" dirty="0"/>
              <a:t>   </a:t>
            </a:r>
            <a:r>
              <a:rPr lang="de-DE" altLang="de-DE" sz="1600" dirty="0"/>
              <a:t>- Gespräche </a:t>
            </a:r>
            <a:r>
              <a:rPr lang="de-DE" altLang="de-DE" sz="1600" b="1" dirty="0"/>
              <a:t>immer</a:t>
            </a:r>
            <a:r>
              <a:rPr lang="de-DE" altLang="de-DE" sz="1600" dirty="0"/>
              <a:t> nach Terminabsprache (nicht </a:t>
            </a:r>
            <a:br>
              <a:rPr lang="de-DE" altLang="de-DE" sz="1600" dirty="0"/>
            </a:br>
            <a:r>
              <a:rPr lang="de-DE" altLang="de-DE" sz="1600" dirty="0"/>
              <a:t>     zwischen Tür und Angel); Termine erhalten Sie in der Regel</a:t>
            </a:r>
            <a:br>
              <a:rPr lang="de-DE" altLang="de-DE" sz="1600" dirty="0"/>
            </a:br>
            <a:r>
              <a:rPr lang="de-DE" altLang="de-DE" sz="1600" dirty="0"/>
              <a:t>     innerhalb der folgenden Woche</a:t>
            </a:r>
            <a:br>
              <a:rPr lang="de-DE" altLang="de-DE" sz="1600" dirty="0"/>
            </a:br>
            <a:r>
              <a:rPr lang="de-DE" altLang="de-DE" sz="1600" dirty="0"/>
              <a:t>   - Für Mitteilungen: Floriheft nutzen</a:t>
            </a:r>
            <a:br>
              <a:rPr lang="de-DE" altLang="de-DE" sz="1800" dirty="0"/>
            </a:br>
            <a:r>
              <a:rPr lang="de-DE" altLang="de-DE" sz="18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DA5E2B-FD72-B1C5-93B6-822EB670EDDF}"/>
              </a:ext>
            </a:extLst>
          </p:cNvPr>
          <p:cNvSpPr>
            <a:spLocks noGrp="1"/>
          </p:cNvSpPr>
          <p:nvPr>
            <p:ph type="title"/>
          </p:nvPr>
        </p:nvSpPr>
        <p:spPr>
          <a:xfrm>
            <a:off x="457200" y="274638"/>
            <a:ext cx="8229600" cy="639762"/>
          </a:xfrm>
          <a:solidFill>
            <a:schemeClr val="accent4">
              <a:lumMod val="60000"/>
              <a:lumOff val="40000"/>
            </a:schemeClr>
          </a:solidFill>
        </p:spPr>
        <p:txBody>
          <a:bodyPr/>
          <a:lstStyle/>
          <a:p>
            <a:r>
              <a:rPr lang="de-DE" dirty="0"/>
              <a:t>Kommunikationswege</a:t>
            </a:r>
          </a:p>
        </p:txBody>
      </p:sp>
      <p:sp>
        <p:nvSpPr>
          <p:cNvPr id="3" name="Textplatzhalter 2">
            <a:extLst>
              <a:ext uri="{FF2B5EF4-FFF2-40B4-BE49-F238E27FC236}">
                <a16:creationId xmlns:a16="http://schemas.microsoft.com/office/drawing/2014/main" id="{6BF7DBFA-2268-834C-F595-38F11A10F3AC}"/>
              </a:ext>
            </a:extLst>
          </p:cNvPr>
          <p:cNvSpPr>
            <a:spLocks noGrp="1"/>
          </p:cNvSpPr>
          <p:nvPr>
            <p:ph type="body" idx="1"/>
          </p:nvPr>
        </p:nvSpPr>
        <p:spPr/>
        <p:txBody>
          <a:bodyPr/>
          <a:lstStyle/>
          <a:p>
            <a:r>
              <a:rPr lang="de-DE" dirty="0" err="1"/>
              <a:t>SchulAPP</a:t>
            </a:r>
            <a:endParaRPr lang="de-DE" dirty="0"/>
          </a:p>
        </p:txBody>
      </p:sp>
      <p:sp>
        <p:nvSpPr>
          <p:cNvPr id="4" name="Inhaltsplatzhalter 3">
            <a:extLst>
              <a:ext uri="{FF2B5EF4-FFF2-40B4-BE49-F238E27FC236}">
                <a16:creationId xmlns:a16="http://schemas.microsoft.com/office/drawing/2014/main" id="{0607500A-9B75-C0C1-E8C9-437FDDCBD5BA}"/>
              </a:ext>
            </a:extLst>
          </p:cNvPr>
          <p:cNvSpPr>
            <a:spLocks noGrp="1"/>
          </p:cNvSpPr>
          <p:nvPr>
            <p:ph sz="half" idx="2"/>
          </p:nvPr>
        </p:nvSpPr>
        <p:spPr/>
        <p:txBody>
          <a:bodyPr/>
          <a:lstStyle/>
          <a:p>
            <a:r>
              <a:rPr lang="de-DE" sz="1400" dirty="0">
                <a:latin typeface="Arial" panose="020B0604020202020204" pitchFamily="34" charset="0"/>
                <a:cs typeface="Arial" panose="020B0604020202020204" pitchFamily="34" charset="0"/>
              </a:rPr>
              <a:t>Mitteilungen und Informationen aus Schule und OGS</a:t>
            </a:r>
          </a:p>
          <a:p>
            <a:r>
              <a:rPr lang="de-DE" sz="1400" dirty="0">
                <a:latin typeface="Arial" panose="020B0604020202020204" pitchFamily="34" charset="0"/>
                <a:cs typeface="Arial" panose="020B0604020202020204" pitchFamily="34" charset="0"/>
              </a:rPr>
              <a:t>Mitteilungen aus der Sozialarbeit</a:t>
            </a:r>
          </a:p>
          <a:p>
            <a:r>
              <a:rPr lang="de-DE" sz="1400" dirty="0">
                <a:latin typeface="Arial" panose="020B0604020202020204" pitchFamily="34" charset="0"/>
                <a:cs typeface="Arial" panose="020B0604020202020204" pitchFamily="34" charset="0"/>
              </a:rPr>
              <a:t>Krankmeldungen</a:t>
            </a:r>
          </a:p>
          <a:p>
            <a:r>
              <a:rPr lang="de-DE" sz="1400" dirty="0">
                <a:latin typeface="Arial" panose="020B0604020202020204" pitchFamily="34" charset="0"/>
                <a:cs typeface="Arial" panose="020B0604020202020204" pitchFamily="34" charset="0"/>
              </a:rPr>
              <a:t>Klassenbezogene Informationen</a:t>
            </a:r>
          </a:p>
          <a:p>
            <a:pPr marL="0" indent="0">
              <a:buNone/>
            </a:pP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Wir benötigen von Ihnen: </a:t>
            </a:r>
            <a:br>
              <a:rPr lang="de-DE" sz="1600" dirty="0">
                <a:latin typeface="Arial" panose="020B0604020202020204" pitchFamily="34" charset="0"/>
                <a:cs typeface="Arial" panose="020B0604020202020204" pitchFamily="34" charset="0"/>
              </a:rPr>
            </a:br>
            <a:r>
              <a:rPr lang="de-DE" sz="1600" dirty="0">
                <a:latin typeface="Arial" panose="020B0604020202020204" pitchFamily="34" charset="0"/>
                <a:cs typeface="Arial" panose="020B0604020202020204" pitchFamily="34" charset="0"/>
              </a:rPr>
              <a:t>Datenschutzerklärung mit E-Mail</a:t>
            </a:r>
          </a:p>
          <a:p>
            <a:endParaRPr lang="de-DE" sz="1600" dirty="0">
              <a:latin typeface="Arial" panose="020B0604020202020204" pitchFamily="34" charset="0"/>
              <a:cs typeface="Arial" panose="020B0604020202020204" pitchFamily="34" charset="0"/>
            </a:endParaRPr>
          </a:p>
        </p:txBody>
      </p:sp>
      <p:sp>
        <p:nvSpPr>
          <p:cNvPr id="5" name="Textplatzhalter 4">
            <a:extLst>
              <a:ext uri="{FF2B5EF4-FFF2-40B4-BE49-F238E27FC236}">
                <a16:creationId xmlns:a16="http://schemas.microsoft.com/office/drawing/2014/main" id="{3C25D624-ECB3-ACE1-F2B7-63EFE9E4F831}"/>
              </a:ext>
            </a:extLst>
          </p:cNvPr>
          <p:cNvSpPr>
            <a:spLocks noGrp="1"/>
          </p:cNvSpPr>
          <p:nvPr>
            <p:ph type="body" sz="quarter" idx="3"/>
          </p:nvPr>
        </p:nvSpPr>
        <p:spPr/>
        <p:txBody>
          <a:bodyPr/>
          <a:lstStyle/>
          <a:p>
            <a:r>
              <a:rPr lang="de-DE" dirty="0" err="1"/>
              <a:t>Floriheft</a:t>
            </a:r>
            <a:endParaRPr lang="de-DE" dirty="0"/>
          </a:p>
        </p:txBody>
      </p:sp>
      <p:sp>
        <p:nvSpPr>
          <p:cNvPr id="6" name="Inhaltsplatzhalter 5">
            <a:extLst>
              <a:ext uri="{FF2B5EF4-FFF2-40B4-BE49-F238E27FC236}">
                <a16:creationId xmlns:a16="http://schemas.microsoft.com/office/drawing/2014/main" id="{16CCD6FA-9C67-7312-754E-4AA390C916D5}"/>
              </a:ext>
            </a:extLst>
          </p:cNvPr>
          <p:cNvSpPr>
            <a:spLocks noGrp="1"/>
          </p:cNvSpPr>
          <p:nvPr>
            <p:ph sz="quarter" idx="4"/>
          </p:nvPr>
        </p:nvSpPr>
        <p:spPr>
          <a:xfrm>
            <a:off x="4645025" y="2174875"/>
            <a:ext cx="4257500" cy="3951288"/>
          </a:xfrm>
        </p:spPr>
        <p:txBody>
          <a:bodyPr/>
          <a:lstStyle/>
          <a:p>
            <a:pPr marL="0" indent="0">
              <a:buNone/>
            </a:pPr>
            <a:r>
              <a:rPr lang="de-DE" sz="1600" dirty="0">
                <a:latin typeface="Arial" panose="020B0604020202020204" pitchFamily="34" charset="0"/>
                <a:cs typeface="Arial" panose="020B0604020202020204" pitchFamily="34" charset="0"/>
              </a:rPr>
              <a:t>Mitteilungsheft für </a:t>
            </a:r>
          </a:p>
          <a:p>
            <a:r>
              <a:rPr lang="de-DE" sz="1600" dirty="0">
                <a:latin typeface="Arial" panose="020B0604020202020204" pitchFamily="34" charset="0"/>
                <a:cs typeface="Arial" panose="020B0604020202020204" pitchFamily="34" charset="0"/>
              </a:rPr>
              <a:t>persönliche Anliegen an die KL /OGS</a:t>
            </a:r>
          </a:p>
          <a:p>
            <a:r>
              <a:rPr lang="de-DE" sz="1600" dirty="0">
                <a:latin typeface="Arial" panose="020B0604020202020204" pitchFamily="34" charset="0"/>
                <a:cs typeface="Arial" panose="020B0604020202020204" pitchFamily="34" charset="0"/>
              </a:rPr>
              <a:t>Wochenplan / Hausaufgaben</a:t>
            </a:r>
          </a:p>
          <a:p>
            <a:r>
              <a:rPr lang="de-DE" sz="1600" dirty="0">
                <a:latin typeface="Arial" panose="020B0604020202020204" pitchFamily="34" charset="0"/>
                <a:cs typeface="Arial" panose="020B0604020202020204" pitchFamily="34" charset="0"/>
              </a:rPr>
              <a:t>Terminkalender</a:t>
            </a:r>
          </a:p>
          <a:p>
            <a:r>
              <a:rPr lang="de-DE" sz="1600" dirty="0">
                <a:latin typeface="Arial" panose="020B0604020202020204" pitchFamily="34" charset="0"/>
                <a:cs typeface="Arial" panose="020B0604020202020204" pitchFamily="34" charset="0"/>
              </a:rPr>
              <a:t>Persönliche Daten und Vereinbarungen</a:t>
            </a:r>
          </a:p>
          <a:p>
            <a:r>
              <a:rPr lang="de-DE" sz="1600" dirty="0">
                <a:latin typeface="Arial" panose="020B0604020202020204" pitchFamily="34" charset="0"/>
                <a:cs typeface="Arial" panose="020B0604020202020204" pitchFamily="34" charset="0"/>
              </a:rPr>
              <a:t>Änderungen der Abholzeit</a:t>
            </a:r>
          </a:p>
          <a:p>
            <a:r>
              <a:rPr lang="de-DE" sz="1600" dirty="0">
                <a:latin typeface="Arial" panose="020B0604020202020204" pitchFamily="34" charset="0"/>
                <a:cs typeface="Arial" panose="020B0604020202020204" pitchFamily="34" charset="0"/>
              </a:rPr>
              <a:t>Änderung der abholenden Person</a:t>
            </a:r>
          </a:p>
          <a:p>
            <a:r>
              <a:rPr lang="de-DE" sz="1600" dirty="0">
                <a:latin typeface="Arial" panose="020B0604020202020204" pitchFamily="34" charset="0"/>
                <a:cs typeface="Arial" panose="020B0604020202020204" pitchFamily="34" charset="0"/>
              </a:rPr>
              <a:t>Infos an Sie persönlich</a:t>
            </a:r>
          </a:p>
          <a:p>
            <a:endParaRPr lang="de-DE" sz="16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p:txBody>
      </p:sp>
      <p:pic>
        <p:nvPicPr>
          <p:cNvPr id="8" name="Grafik 7">
            <a:extLst>
              <a:ext uri="{FF2B5EF4-FFF2-40B4-BE49-F238E27FC236}">
                <a16:creationId xmlns:a16="http://schemas.microsoft.com/office/drawing/2014/main" id="{17ED5DB7-E557-DE17-2DE9-259FFAC048F1}"/>
              </a:ext>
            </a:extLst>
          </p:cNvPr>
          <p:cNvPicPr>
            <a:picLocks noChangeAspect="1"/>
          </p:cNvPicPr>
          <p:nvPr/>
        </p:nvPicPr>
        <p:blipFill>
          <a:blip r:embed="rId2"/>
          <a:stretch>
            <a:fillRect/>
          </a:stretch>
        </p:blipFill>
        <p:spPr>
          <a:xfrm>
            <a:off x="360870" y="4437112"/>
            <a:ext cx="4257500" cy="1949598"/>
          </a:xfrm>
          <a:prstGeom prst="rect">
            <a:avLst/>
          </a:prstGeom>
        </p:spPr>
      </p:pic>
      <p:sp>
        <p:nvSpPr>
          <p:cNvPr id="9" name="Textfeld 8">
            <a:extLst>
              <a:ext uri="{FF2B5EF4-FFF2-40B4-BE49-F238E27FC236}">
                <a16:creationId xmlns:a16="http://schemas.microsoft.com/office/drawing/2014/main" id="{671B6B51-FB17-E763-9D20-54F0519F8CF0}"/>
              </a:ext>
            </a:extLst>
          </p:cNvPr>
          <p:cNvSpPr txBox="1"/>
          <p:nvPr/>
        </p:nvSpPr>
        <p:spPr>
          <a:xfrm>
            <a:off x="457200" y="995900"/>
            <a:ext cx="8229600" cy="369332"/>
          </a:xfrm>
          <a:prstGeom prst="rect">
            <a:avLst/>
          </a:prstGeom>
          <a:noFill/>
        </p:spPr>
        <p:txBody>
          <a:bodyPr wrap="square" rtlCol="0">
            <a:spAutoFit/>
          </a:bodyPr>
          <a:lstStyle/>
          <a:p>
            <a:r>
              <a:rPr lang="de-DE" dirty="0"/>
              <a:t>Erste Ansprechpartner sind immer die KL und /oder die OGS GL</a:t>
            </a:r>
          </a:p>
        </p:txBody>
      </p:sp>
    </p:spTree>
    <p:extLst>
      <p:ext uri="{BB962C8B-B14F-4D97-AF65-F5344CB8AC3E}">
        <p14:creationId xmlns:p14="http://schemas.microsoft.com/office/powerpoint/2010/main" val="3750319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
            <a:ext cx="8458200" cy="1036638"/>
          </a:xfrm>
          <a:solidFill>
            <a:srgbClr val="6699FF"/>
          </a:solidFill>
        </p:spPr>
        <p:txBody>
          <a:bodyPr/>
          <a:lstStyle/>
          <a:p>
            <a:pPr eaLnBrk="1" hangingPunct="1">
              <a:defRPr/>
            </a:pPr>
            <a:r>
              <a:rPr lang="de-DE" sz="3200" dirty="0">
                <a:effectLst>
                  <a:outerShdw blurRad="38100" dist="38100" dir="2700000" algn="tl">
                    <a:srgbClr val="000000"/>
                  </a:outerShdw>
                </a:effectLst>
                <a:cs typeface="Times New Roman" charset="0"/>
              </a:rPr>
              <a:t>TOP 7b  </a:t>
            </a:r>
            <a:br>
              <a:rPr lang="de-DE" sz="3200" dirty="0">
                <a:effectLst>
                  <a:outerShdw blurRad="38100" dist="38100" dir="2700000" algn="tl">
                    <a:srgbClr val="000000"/>
                  </a:outerShdw>
                </a:effectLst>
                <a:cs typeface="Times New Roman" charset="0"/>
              </a:rPr>
            </a:br>
            <a:r>
              <a:rPr lang="de-DE" sz="3200" dirty="0">
                <a:effectLst>
                  <a:outerShdw blurRad="38100" dist="38100" dir="2700000" algn="tl">
                    <a:srgbClr val="000000"/>
                  </a:outerShdw>
                </a:effectLst>
                <a:cs typeface="Times New Roman" charset="0"/>
              </a:rPr>
              <a:t>Mitwirkung in der Schule</a:t>
            </a:r>
          </a:p>
        </p:txBody>
      </p:sp>
      <p:sp>
        <p:nvSpPr>
          <p:cNvPr id="29699" name="Text Box 3"/>
          <p:cNvSpPr txBox="1">
            <a:spLocks noChangeArrowheads="1"/>
          </p:cNvSpPr>
          <p:nvPr/>
        </p:nvSpPr>
        <p:spPr bwMode="auto">
          <a:xfrm>
            <a:off x="914400" y="1371600"/>
            <a:ext cx="7467600" cy="531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pPr>
            <a:r>
              <a:rPr lang="de-DE" altLang="de-DE" sz="1800" dirty="0"/>
              <a:t> </a:t>
            </a:r>
            <a:r>
              <a:rPr lang="de-DE" altLang="de-DE" sz="1800" b="1" dirty="0">
                <a:solidFill>
                  <a:srgbClr val="660033"/>
                </a:solidFill>
              </a:rPr>
              <a:t>Eltern, die in der Schule mitarbeiten</a:t>
            </a:r>
            <a:br>
              <a:rPr lang="de-DE" altLang="de-DE" sz="1800" dirty="0"/>
            </a:br>
            <a:r>
              <a:rPr lang="de-DE" altLang="de-DE" sz="1800" dirty="0"/>
              <a:t>  </a:t>
            </a:r>
            <a:r>
              <a:rPr lang="de-DE" altLang="de-DE" sz="1800" dirty="0">
                <a:solidFill>
                  <a:srgbClr val="660033"/>
                </a:solidFill>
              </a:rPr>
              <a:t>-</a:t>
            </a:r>
            <a:r>
              <a:rPr lang="de-DE" altLang="de-DE" sz="1800" dirty="0"/>
              <a:t> </a:t>
            </a:r>
            <a:r>
              <a:rPr lang="de-DE" altLang="de-DE" sz="1800" dirty="0">
                <a:solidFill>
                  <a:srgbClr val="660033"/>
                </a:solidFill>
              </a:rPr>
              <a:t>Ihr Kind freut sich </a:t>
            </a:r>
            <a:br>
              <a:rPr lang="de-DE" altLang="de-DE" sz="1800" dirty="0">
                <a:solidFill>
                  <a:srgbClr val="660033"/>
                </a:solidFill>
              </a:rPr>
            </a:br>
            <a:r>
              <a:rPr lang="de-DE" altLang="de-DE" sz="1800" dirty="0">
                <a:solidFill>
                  <a:srgbClr val="660033"/>
                </a:solidFill>
              </a:rPr>
              <a:t>  - Sie selbst sind ganz anders einbezogen</a:t>
            </a:r>
            <a:br>
              <a:rPr lang="de-DE" altLang="de-DE" sz="1800" dirty="0">
                <a:solidFill>
                  <a:srgbClr val="660033"/>
                </a:solidFill>
              </a:rPr>
            </a:br>
            <a:r>
              <a:rPr lang="de-DE" altLang="de-DE" sz="1800" dirty="0">
                <a:solidFill>
                  <a:srgbClr val="660033"/>
                </a:solidFill>
              </a:rPr>
              <a:t>  - Es macht Spaß und Sie können Einfluss nehmen</a:t>
            </a:r>
          </a:p>
          <a:p>
            <a:pPr eaLnBrk="1" hangingPunct="1">
              <a:spcBef>
                <a:spcPct val="50000"/>
              </a:spcBef>
            </a:pPr>
            <a:r>
              <a:rPr lang="de-DE" altLang="de-DE" sz="1800" dirty="0"/>
              <a:t> </a:t>
            </a:r>
            <a:r>
              <a:rPr lang="de-DE" altLang="de-DE" sz="1800" b="1" dirty="0"/>
              <a:t>Klassenpflegschaft</a:t>
            </a:r>
            <a:r>
              <a:rPr lang="de-DE" altLang="de-DE" sz="1800" dirty="0"/>
              <a:t> </a:t>
            </a:r>
            <a:br>
              <a:rPr lang="de-DE" altLang="de-DE" sz="1800" dirty="0"/>
            </a:br>
            <a:r>
              <a:rPr lang="de-DE" altLang="de-DE" sz="1800" dirty="0"/>
              <a:t>   - Vors. und </a:t>
            </a:r>
            <a:r>
              <a:rPr lang="de-DE" altLang="de-DE" sz="1800" dirty="0" err="1"/>
              <a:t>Stellvertr</a:t>
            </a:r>
            <a:r>
              <a:rPr lang="de-DE" altLang="de-DE" sz="1800" dirty="0"/>
              <a:t>. werden am 1. Elternabend gewählt</a:t>
            </a:r>
          </a:p>
          <a:p>
            <a:pPr eaLnBrk="1" hangingPunct="1">
              <a:spcBef>
                <a:spcPct val="50000"/>
              </a:spcBef>
            </a:pPr>
            <a:r>
              <a:rPr lang="de-DE" altLang="de-DE" sz="1800" b="1" dirty="0"/>
              <a:t> Schulpflegschaft</a:t>
            </a:r>
            <a:br>
              <a:rPr lang="de-DE" altLang="de-DE" sz="1800" b="1" dirty="0"/>
            </a:br>
            <a:r>
              <a:rPr lang="de-DE" altLang="de-DE" sz="1800" b="1" dirty="0"/>
              <a:t>  </a:t>
            </a:r>
            <a:r>
              <a:rPr lang="de-DE" altLang="de-DE" sz="1800" dirty="0"/>
              <a:t>- Die jeweils 2 Elternvertreter aus den Klassen bilden die </a:t>
            </a:r>
            <a:br>
              <a:rPr lang="de-DE" altLang="de-DE" sz="1800" dirty="0"/>
            </a:br>
            <a:r>
              <a:rPr lang="de-DE" altLang="de-DE" sz="1800" dirty="0"/>
              <a:t>    Schulpflegschaft. </a:t>
            </a:r>
            <a:br>
              <a:rPr lang="de-DE" altLang="de-DE" sz="1800" dirty="0"/>
            </a:br>
            <a:r>
              <a:rPr lang="de-DE" altLang="de-DE" sz="1800" dirty="0"/>
              <a:t>  - Die Schulpflegschaft wählt die /den </a:t>
            </a:r>
            <a:r>
              <a:rPr lang="de-DE" altLang="de-DE" sz="1800" b="1" dirty="0"/>
              <a:t>Vors. der </a:t>
            </a:r>
            <a:br>
              <a:rPr lang="de-DE" altLang="de-DE" sz="1800" b="1" dirty="0"/>
            </a:br>
            <a:r>
              <a:rPr lang="de-DE" altLang="de-DE" sz="1800" b="1" dirty="0"/>
              <a:t>    Schulpflegschaft</a:t>
            </a:r>
            <a:r>
              <a:rPr lang="de-DE" altLang="de-DE" sz="1800" dirty="0"/>
              <a:t> und deren / dessen Stellvertreter(in)</a:t>
            </a:r>
          </a:p>
          <a:p>
            <a:pPr eaLnBrk="1" hangingPunct="1">
              <a:spcBef>
                <a:spcPct val="50000"/>
              </a:spcBef>
            </a:pPr>
            <a:r>
              <a:rPr lang="de-DE" altLang="de-DE" sz="1800" dirty="0"/>
              <a:t> </a:t>
            </a:r>
            <a:r>
              <a:rPr lang="de-DE" altLang="de-DE" sz="1800" b="1" dirty="0"/>
              <a:t>Schulkonferenz</a:t>
            </a:r>
            <a:br>
              <a:rPr lang="de-DE" altLang="de-DE" sz="1800" dirty="0"/>
            </a:br>
            <a:r>
              <a:rPr lang="de-DE" altLang="de-DE" sz="1800" dirty="0"/>
              <a:t>   - Höchstes Beschlussgremium der Schule</a:t>
            </a:r>
            <a:br>
              <a:rPr lang="de-DE" altLang="de-DE" sz="1800" dirty="0"/>
            </a:br>
            <a:r>
              <a:rPr lang="de-DE" altLang="de-DE" sz="1800" dirty="0"/>
              <a:t>   - Je 6 Eltern aus Schulpflegschaft und 6 Lehrerinnen</a:t>
            </a:r>
          </a:p>
          <a:p>
            <a:pPr eaLnBrk="1" hangingPunct="1">
              <a:spcBef>
                <a:spcPct val="50000"/>
              </a:spcBef>
            </a:pPr>
            <a:r>
              <a:rPr lang="de-DE" altLang="de-DE" sz="1800" dirty="0"/>
              <a:t> </a:t>
            </a:r>
            <a:r>
              <a:rPr lang="de-DE" altLang="de-DE" sz="1800" dirty="0">
                <a:solidFill>
                  <a:srgbClr val="660033"/>
                </a:solidFill>
              </a:rPr>
              <a:t>Informelle Möglichkeiten der Mitarbeit (z.B. bei Festen, </a:t>
            </a:r>
            <a:br>
              <a:rPr lang="de-DE" altLang="de-DE" sz="1800" dirty="0">
                <a:solidFill>
                  <a:srgbClr val="660033"/>
                </a:solidFill>
              </a:rPr>
            </a:br>
            <a:r>
              <a:rPr lang="de-DE" altLang="de-DE" sz="1800" dirty="0">
                <a:solidFill>
                  <a:srgbClr val="660033"/>
                </a:solidFill>
              </a:rPr>
              <a:t>  Projekten, Arbeitsgemeinschaften, Klassenunternehmungen,</a:t>
            </a:r>
            <a:br>
              <a:rPr lang="de-DE" altLang="de-DE" sz="1800" dirty="0">
                <a:solidFill>
                  <a:srgbClr val="660033"/>
                </a:solidFill>
              </a:rPr>
            </a:br>
            <a:r>
              <a:rPr lang="de-DE" altLang="de-DE" sz="1800" dirty="0">
                <a:solidFill>
                  <a:srgbClr val="660033"/>
                </a:solidFill>
              </a:rPr>
              <a:t>  im Förderverein)</a:t>
            </a:r>
            <a:endParaRPr lang="de-DE" altLang="de-DE" sz="18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anim calcmode="lin" valueType="num">
                                      <p:cBhvr additive="base">
                                        <p:cTn id="19" dur="500" fill="hold"/>
                                        <p:tgtEl>
                                          <p:spTgt spid="296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9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9699">
                                            <p:txEl>
                                              <p:pRg st="3" end="3"/>
                                            </p:txEl>
                                          </p:spTgt>
                                        </p:tgtEl>
                                        <p:attrNameLst>
                                          <p:attrName>style.visibility</p:attrName>
                                        </p:attrNameLst>
                                      </p:cBhvr>
                                      <p:to>
                                        <p:strVal val="visible"/>
                                      </p:to>
                                    </p:set>
                                    <p:anim calcmode="lin" valueType="num">
                                      <p:cBhvr additive="base">
                                        <p:cTn id="25" dur="500" fill="hold"/>
                                        <p:tgtEl>
                                          <p:spTgt spid="296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96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9699">
                                            <p:txEl>
                                              <p:pRg st="4" end="4"/>
                                            </p:txEl>
                                          </p:spTgt>
                                        </p:tgtEl>
                                        <p:attrNameLst>
                                          <p:attrName>style.visibility</p:attrName>
                                        </p:attrNameLst>
                                      </p:cBhvr>
                                      <p:to>
                                        <p:strVal val="visible"/>
                                      </p:to>
                                    </p:set>
                                    <p:anim calcmode="lin" valueType="num">
                                      <p:cBhvr additive="base">
                                        <p:cTn id="31" dur="500" fill="hold"/>
                                        <p:tgtEl>
                                          <p:spTgt spid="296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96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49250" y="476672"/>
            <a:ext cx="8458200" cy="1368152"/>
          </a:xfrm>
          <a:solidFill>
            <a:srgbClr val="6699FF"/>
          </a:solidFill>
        </p:spPr>
        <p:txBody>
          <a:bodyPr/>
          <a:lstStyle/>
          <a:p>
            <a:pPr eaLnBrk="1" hangingPunct="1">
              <a:defRPr/>
            </a:pPr>
            <a:r>
              <a:rPr lang="de-DE" sz="3200" dirty="0">
                <a:effectLst>
                  <a:outerShdw blurRad="38100" dist="38100" dir="2700000" algn="tl">
                    <a:srgbClr val="000000"/>
                  </a:outerShdw>
                </a:effectLst>
                <a:cs typeface="Times New Roman" charset="0"/>
              </a:rPr>
              <a:t>TOP 8    </a:t>
            </a:r>
            <a:br>
              <a:rPr lang="de-DE" sz="3200" dirty="0">
                <a:effectLst>
                  <a:outerShdw blurRad="38100" dist="38100" dir="2700000" algn="tl">
                    <a:srgbClr val="000000"/>
                  </a:outerShdw>
                </a:effectLst>
                <a:cs typeface="Times New Roman" charset="0"/>
              </a:rPr>
            </a:br>
            <a:r>
              <a:rPr lang="de-DE" sz="3200" dirty="0">
                <a:effectLst>
                  <a:outerShdw blurRad="38100" dist="38100" dir="2700000" algn="tl">
                    <a:srgbClr val="000000"/>
                  </a:outerShdw>
                </a:effectLst>
                <a:cs typeface="Times New Roman" charset="0"/>
              </a:rPr>
              <a:t>Offener Ganztag</a:t>
            </a:r>
          </a:p>
        </p:txBody>
      </p:sp>
      <p:sp>
        <p:nvSpPr>
          <p:cNvPr id="28675" name="Text Box 3"/>
          <p:cNvSpPr txBox="1">
            <a:spLocks noChangeArrowheads="1"/>
          </p:cNvSpPr>
          <p:nvPr/>
        </p:nvSpPr>
        <p:spPr bwMode="auto">
          <a:xfrm>
            <a:off x="228600" y="1340768"/>
            <a:ext cx="86995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eaLnBrk="1" hangingPunct="1">
              <a:spcBef>
                <a:spcPct val="50000"/>
              </a:spcBef>
              <a:buFontTx/>
              <a:buNone/>
              <a:defRPr/>
            </a:pPr>
            <a:br>
              <a:rPr lang="de-DE" altLang="de-DE" sz="2400" dirty="0"/>
            </a:br>
            <a:endParaRPr lang="de-DE" altLang="de-DE" sz="2400" dirty="0"/>
          </a:p>
          <a:p>
            <a:pPr eaLnBrk="1" hangingPunct="1">
              <a:spcBef>
                <a:spcPct val="50000"/>
              </a:spcBef>
              <a:buFontTx/>
              <a:buNone/>
              <a:defRPr/>
            </a:pPr>
            <a:endParaRPr lang="de-DE" altLang="de-DE" sz="2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52400"/>
            <a:ext cx="8458200" cy="1066800"/>
          </a:xfrm>
          <a:solidFill>
            <a:srgbClr val="6699FF"/>
          </a:solidFill>
        </p:spPr>
        <p:txBody>
          <a:bodyPr/>
          <a:lstStyle/>
          <a:p>
            <a:pPr eaLnBrk="1" hangingPunct="1">
              <a:defRPr/>
            </a:pPr>
            <a:r>
              <a:rPr lang="de-DE" sz="3200" dirty="0">
                <a:effectLst>
                  <a:outerShdw blurRad="38100" dist="38100" dir="2700000" algn="tl">
                    <a:srgbClr val="000000"/>
                  </a:outerShdw>
                </a:effectLst>
                <a:cs typeface="Times New Roman" charset="0"/>
              </a:rPr>
              <a:t>TOP 9  </a:t>
            </a:r>
            <a:br>
              <a:rPr lang="de-DE" sz="3200" dirty="0">
                <a:effectLst>
                  <a:outerShdw blurRad="38100" dist="38100" dir="2700000" algn="tl">
                    <a:srgbClr val="000000"/>
                  </a:outerShdw>
                </a:effectLst>
                <a:cs typeface="Times New Roman" charset="0"/>
              </a:rPr>
            </a:br>
            <a:r>
              <a:rPr lang="de-DE" sz="3200" dirty="0">
                <a:effectLst>
                  <a:outerShdw blurRad="38100" dist="38100" dir="2700000" algn="tl">
                    <a:srgbClr val="000000"/>
                  </a:outerShdw>
                </a:effectLst>
                <a:cs typeface="Times New Roman" charset="0"/>
              </a:rPr>
              <a:t>Bewegliche Ferientage</a:t>
            </a:r>
          </a:p>
        </p:txBody>
      </p:sp>
      <p:sp>
        <p:nvSpPr>
          <p:cNvPr id="30723" name="Text Box 3"/>
          <p:cNvSpPr txBox="1">
            <a:spLocks noChangeArrowheads="1"/>
          </p:cNvSpPr>
          <p:nvPr/>
        </p:nvSpPr>
        <p:spPr bwMode="auto">
          <a:xfrm>
            <a:off x="684213" y="1700213"/>
            <a:ext cx="80010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buFontTx/>
              <a:buNone/>
            </a:pPr>
            <a:endParaRPr lang="de-DE" altLang="de-DE" sz="1800" dirty="0"/>
          </a:p>
          <a:p>
            <a:pPr>
              <a:spcBef>
                <a:spcPct val="0"/>
              </a:spcBef>
              <a:buFontTx/>
              <a:buNone/>
            </a:pPr>
            <a:r>
              <a:rPr lang="de-DE" altLang="de-DE" sz="1800" b="1" dirty="0"/>
              <a:t>Bewegliche Ferientage im kommenden Schuljahr (gemäß Beschluss der Schulkonferenz)</a:t>
            </a:r>
          </a:p>
          <a:p>
            <a:pPr>
              <a:spcBef>
                <a:spcPct val="0"/>
              </a:spcBef>
            </a:pPr>
            <a:endParaRPr lang="de-DE" altLang="de-DE" sz="1800" b="1" dirty="0"/>
          </a:p>
          <a:p>
            <a:pPr>
              <a:spcBef>
                <a:spcPct val="0"/>
              </a:spcBef>
              <a:buFontTx/>
              <a:buNone/>
            </a:pPr>
            <a:endParaRPr lang="de-DE" altLang="de-DE" sz="1800" b="1" dirty="0"/>
          </a:p>
          <a:p>
            <a:pPr>
              <a:spcBef>
                <a:spcPct val="0"/>
              </a:spcBef>
            </a:pPr>
            <a:r>
              <a:rPr lang="de-DE" altLang="de-DE" sz="1800" dirty="0"/>
              <a:t> 13. Februar 2026 (Karnevalsfreitag)</a:t>
            </a:r>
          </a:p>
          <a:p>
            <a:pPr>
              <a:spcBef>
                <a:spcPct val="0"/>
              </a:spcBef>
              <a:buFontTx/>
              <a:buNone/>
            </a:pPr>
            <a:endParaRPr lang="de-DE" altLang="de-DE" sz="1800" dirty="0"/>
          </a:p>
          <a:p>
            <a:pPr>
              <a:spcBef>
                <a:spcPct val="0"/>
              </a:spcBef>
            </a:pPr>
            <a:r>
              <a:rPr lang="de-DE" altLang="de-DE" sz="1800" dirty="0"/>
              <a:t> 16. Februar 2026 (Rosenmontag)</a:t>
            </a:r>
          </a:p>
          <a:p>
            <a:pPr>
              <a:spcBef>
                <a:spcPct val="0"/>
              </a:spcBef>
              <a:buFontTx/>
              <a:buNone/>
            </a:pPr>
            <a:endParaRPr lang="de-DE" altLang="de-DE" sz="1800" dirty="0"/>
          </a:p>
          <a:p>
            <a:pPr>
              <a:spcBef>
                <a:spcPct val="0"/>
              </a:spcBef>
            </a:pPr>
            <a:r>
              <a:rPr lang="de-DE" altLang="de-DE" sz="1800" dirty="0"/>
              <a:t> 15. Mai 2026 (Brückentag nach Christi Himmelfahrt)</a:t>
            </a:r>
          </a:p>
          <a:p>
            <a:pPr>
              <a:spcBef>
                <a:spcPct val="0"/>
              </a:spcBef>
            </a:pPr>
            <a:endParaRPr lang="de-DE" altLang="de-DE" sz="1800" dirty="0"/>
          </a:p>
          <a:p>
            <a:pPr>
              <a:spcBef>
                <a:spcPct val="0"/>
              </a:spcBef>
            </a:pPr>
            <a:r>
              <a:rPr lang="de-DE" altLang="de-DE" sz="1800" dirty="0"/>
              <a:t> 05. Juni 2026 (Brückentag nach Fronleichnam)</a:t>
            </a:r>
          </a:p>
          <a:p>
            <a:pPr>
              <a:spcBef>
                <a:spcPct val="0"/>
              </a:spcBef>
              <a:buNone/>
            </a:pPr>
            <a:endParaRPr lang="de-DE" altLang="de-DE"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calcmode="lin" valueType="num">
                                      <p:cBhvr additive="base">
                                        <p:cTn id="7" dur="500" fill="hold"/>
                                        <p:tgtEl>
                                          <p:spTgt spid="3072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468313" y="260350"/>
            <a:ext cx="8243887" cy="1584325"/>
          </a:xfrm>
          <a:solidFill>
            <a:srgbClr val="6699FF"/>
          </a:solidFill>
        </p:spPr>
        <p:txBody>
          <a:bodyPr/>
          <a:lstStyle/>
          <a:p>
            <a:pPr eaLnBrk="1" hangingPunct="1">
              <a:defRPr/>
            </a:pPr>
            <a:r>
              <a:rPr lang="de-DE" sz="3200" dirty="0">
                <a:effectLst>
                  <a:outerShdw blurRad="38100" dist="38100" dir="2700000" algn="tl">
                    <a:srgbClr val="000000"/>
                  </a:outerShdw>
                </a:effectLst>
                <a:cs typeface="Times New Roman" charset="0"/>
              </a:rPr>
              <a:t>TOP 10  </a:t>
            </a:r>
            <a:br>
              <a:rPr lang="de-DE" sz="3200" dirty="0">
                <a:effectLst>
                  <a:outerShdw blurRad="38100" dist="38100" dir="2700000" algn="tl">
                    <a:srgbClr val="000000"/>
                  </a:outerShdw>
                </a:effectLst>
                <a:cs typeface="Times New Roman" charset="0"/>
              </a:rPr>
            </a:br>
            <a:r>
              <a:rPr lang="de-DE" sz="3200" dirty="0">
                <a:effectLst>
                  <a:outerShdw blurRad="38100" dist="38100" dir="2700000" algn="tl">
                    <a:srgbClr val="000000"/>
                  </a:outerShdw>
                </a:effectLst>
                <a:cs typeface="Times New Roman" charset="0"/>
              </a:rPr>
              <a:t>Förderverein der Florianschule</a:t>
            </a:r>
          </a:p>
        </p:txBody>
      </p:sp>
      <p:sp>
        <p:nvSpPr>
          <p:cNvPr id="4" name="Text Box 3"/>
          <p:cNvSpPr txBox="1">
            <a:spLocks noChangeArrowheads="1"/>
          </p:cNvSpPr>
          <p:nvPr/>
        </p:nvSpPr>
        <p:spPr bwMode="auto">
          <a:xfrm>
            <a:off x="611188" y="1989138"/>
            <a:ext cx="80010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pPr>
            <a:r>
              <a:rPr lang="de-DE" altLang="de-DE" sz="2400" b="1" dirty="0"/>
              <a:t> </a:t>
            </a:r>
            <a:r>
              <a:rPr lang="de-DE" altLang="de-DE" sz="2000" b="1" dirty="0"/>
              <a:t>Der Förderverein unterstützt die Schule in allen ihren Belangen, u. a. bei der Anschaffung von Unterrichtsmaterialien und technischen Geräten, Klassenfahrten, Finanzierung des Martinszuges, Projektwochen, Theateraufführungen und Autorenlesungen in der Schule</a:t>
            </a:r>
          </a:p>
          <a:p>
            <a:pPr eaLnBrk="1" hangingPunct="1">
              <a:spcBef>
                <a:spcPct val="50000"/>
              </a:spcBef>
            </a:pPr>
            <a:r>
              <a:rPr lang="de-DE" altLang="de-DE" sz="2000" b="1" dirty="0"/>
              <a:t> jährlicher Mitgliedsbeitrag: 15 €</a:t>
            </a:r>
          </a:p>
          <a:p>
            <a:pPr eaLnBrk="1" hangingPunct="1">
              <a:spcBef>
                <a:spcPct val="50000"/>
              </a:spcBef>
            </a:pPr>
            <a:r>
              <a:rPr lang="de-DE" altLang="de-DE" sz="2000" b="1" dirty="0"/>
              <a:t> Antragsformulare gibt es im Sekretariat oder </a:t>
            </a:r>
            <a:br>
              <a:rPr lang="de-DE" altLang="de-DE" sz="2000" b="1" dirty="0"/>
            </a:br>
            <a:r>
              <a:rPr lang="de-DE" altLang="de-DE" sz="2000" b="1" dirty="0"/>
              <a:t>  auf der Homepage</a:t>
            </a:r>
            <a:endParaRPr lang="de-DE" altLang="de-DE"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152400"/>
            <a:ext cx="8458200" cy="1066800"/>
          </a:xfrm>
          <a:solidFill>
            <a:srgbClr val="6699FF"/>
          </a:solidFill>
        </p:spPr>
        <p:txBody>
          <a:bodyPr/>
          <a:lstStyle/>
          <a:p>
            <a:pPr eaLnBrk="1" hangingPunct="1">
              <a:defRPr/>
            </a:pPr>
            <a:r>
              <a:rPr lang="de-DE" sz="3200" dirty="0">
                <a:effectLst>
                  <a:outerShdw blurRad="38100" dist="38100" dir="2700000" algn="tl">
                    <a:srgbClr val="000000"/>
                  </a:outerShdw>
                </a:effectLst>
                <a:cs typeface="Times New Roman" charset="0"/>
              </a:rPr>
              <a:t>TOP 11  </a:t>
            </a:r>
            <a:br>
              <a:rPr lang="de-DE" sz="3200" dirty="0">
                <a:effectLst>
                  <a:outerShdw blurRad="38100" dist="38100" dir="2700000" algn="tl">
                    <a:srgbClr val="000000"/>
                  </a:outerShdw>
                </a:effectLst>
                <a:cs typeface="Times New Roman" charset="0"/>
              </a:rPr>
            </a:br>
            <a:r>
              <a:rPr lang="de-DE" sz="3200" dirty="0">
                <a:effectLst>
                  <a:outerShdw blurRad="38100" dist="38100" dir="2700000" algn="tl">
                    <a:srgbClr val="000000"/>
                  </a:outerShdw>
                </a:effectLst>
                <a:cs typeface="Times New Roman" charset="0"/>
              </a:rPr>
              <a:t>Klasseneinteilung</a:t>
            </a:r>
          </a:p>
        </p:txBody>
      </p:sp>
      <p:sp>
        <p:nvSpPr>
          <p:cNvPr id="31747" name="Text Box 3"/>
          <p:cNvSpPr txBox="1">
            <a:spLocks noChangeArrowheads="1"/>
          </p:cNvSpPr>
          <p:nvPr/>
        </p:nvSpPr>
        <p:spPr bwMode="auto">
          <a:xfrm>
            <a:off x="468312" y="1412875"/>
            <a:ext cx="8447087"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buFontTx/>
              <a:buNone/>
            </a:pPr>
            <a:r>
              <a:rPr lang="de-DE" altLang="de-DE" sz="1800" b="1" dirty="0"/>
              <a:t>Kriterien für Klasseneinteilung </a:t>
            </a:r>
          </a:p>
          <a:p>
            <a:pPr eaLnBrk="1" hangingPunct="1">
              <a:spcBef>
                <a:spcPct val="50000"/>
              </a:spcBef>
            </a:pPr>
            <a:r>
              <a:rPr lang="de-DE" altLang="de-DE" sz="2000" b="1" dirty="0"/>
              <a:t> drei Klassen</a:t>
            </a:r>
          </a:p>
          <a:p>
            <a:pPr eaLnBrk="1" hangingPunct="1">
              <a:spcBef>
                <a:spcPct val="50000"/>
              </a:spcBef>
            </a:pPr>
            <a:r>
              <a:rPr lang="de-DE" altLang="de-DE" sz="2000" b="1" dirty="0"/>
              <a:t> Ganztagsklassen und gemischte Klassen</a:t>
            </a:r>
          </a:p>
          <a:p>
            <a:pPr eaLnBrk="1" hangingPunct="1">
              <a:spcBef>
                <a:spcPct val="50000"/>
              </a:spcBef>
            </a:pPr>
            <a:r>
              <a:rPr lang="de-DE" altLang="de-DE" sz="2000" b="1" dirty="0"/>
              <a:t> Mädchen- / Jungenanteil</a:t>
            </a:r>
          </a:p>
          <a:p>
            <a:pPr eaLnBrk="1" hangingPunct="1">
              <a:spcBef>
                <a:spcPct val="50000"/>
              </a:spcBef>
            </a:pPr>
            <a:r>
              <a:rPr lang="de-DE" altLang="de-DE" sz="2000" b="1" dirty="0"/>
              <a:t> Entwicklungsstand der Kinder</a:t>
            </a:r>
          </a:p>
          <a:p>
            <a:pPr eaLnBrk="1" hangingPunct="1">
              <a:spcBef>
                <a:spcPct val="50000"/>
              </a:spcBef>
            </a:pPr>
            <a:r>
              <a:rPr lang="de-DE" altLang="de-DE" sz="2000" b="1" dirty="0"/>
              <a:t> Stärken der Kinder /Entwicklungsbedarfe der Kinder</a:t>
            </a:r>
          </a:p>
          <a:p>
            <a:pPr eaLnBrk="1" hangingPunct="1">
              <a:spcBef>
                <a:spcPct val="50000"/>
              </a:spcBef>
              <a:buNone/>
            </a:pPr>
            <a:br>
              <a:rPr lang="de-DE" altLang="de-DE" sz="2000" b="1" dirty="0"/>
            </a:br>
            <a:endParaRPr lang="de-DE" altLang="de-DE"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1747">
                                            <p:txEl>
                                              <p:pRg st="3" end="3"/>
                                            </p:txEl>
                                          </p:spTgt>
                                        </p:tgtEl>
                                        <p:attrNameLst>
                                          <p:attrName>style.visibility</p:attrName>
                                        </p:attrNameLst>
                                      </p:cBhvr>
                                      <p:to>
                                        <p:strVal val="visible"/>
                                      </p:to>
                                    </p:set>
                                    <p:anim calcmode="lin" valueType="num">
                                      <p:cBhvr additive="base">
                                        <p:cTn id="25" dur="500" fill="hold"/>
                                        <p:tgtEl>
                                          <p:spTgt spid="317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17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1747">
                                            <p:txEl>
                                              <p:pRg st="4" end="4"/>
                                            </p:txEl>
                                          </p:spTgt>
                                        </p:tgtEl>
                                        <p:attrNameLst>
                                          <p:attrName>style.visibility</p:attrName>
                                        </p:attrNameLst>
                                      </p:cBhvr>
                                      <p:to>
                                        <p:strVal val="visible"/>
                                      </p:to>
                                    </p:set>
                                    <p:anim calcmode="lin" valueType="num">
                                      <p:cBhvr additive="base">
                                        <p:cTn id="31" dur="500" fill="hold"/>
                                        <p:tgtEl>
                                          <p:spTgt spid="317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17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1747">
                                            <p:txEl>
                                              <p:pRg st="5" end="5"/>
                                            </p:txEl>
                                          </p:spTgt>
                                        </p:tgtEl>
                                        <p:attrNameLst>
                                          <p:attrName>style.visibility</p:attrName>
                                        </p:attrNameLst>
                                      </p:cBhvr>
                                      <p:to>
                                        <p:strVal val="visible"/>
                                      </p:to>
                                    </p:set>
                                    <p:anim calcmode="lin" valueType="num">
                                      <p:cBhvr additive="base">
                                        <p:cTn id="37" dur="500" fill="hold"/>
                                        <p:tgtEl>
                                          <p:spTgt spid="3174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17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1747">
                                            <p:txEl>
                                              <p:pRg st="6" end="6"/>
                                            </p:txEl>
                                          </p:spTgt>
                                        </p:tgtEl>
                                        <p:attrNameLst>
                                          <p:attrName>style.visibility</p:attrName>
                                        </p:attrNameLst>
                                      </p:cBhvr>
                                      <p:to>
                                        <p:strVal val="visible"/>
                                      </p:to>
                                    </p:set>
                                    <p:anim calcmode="lin" valueType="num">
                                      <p:cBhvr additive="base">
                                        <p:cTn id="43" dur="500" fill="hold"/>
                                        <p:tgtEl>
                                          <p:spTgt spid="31747">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174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152400"/>
            <a:ext cx="8458200" cy="684312"/>
          </a:xfrm>
          <a:solidFill>
            <a:srgbClr val="6699FF"/>
          </a:solidFill>
        </p:spPr>
        <p:txBody>
          <a:bodyPr/>
          <a:lstStyle/>
          <a:p>
            <a:pPr eaLnBrk="1" hangingPunct="1">
              <a:defRPr/>
            </a:pPr>
            <a:br>
              <a:rPr lang="de-DE" sz="3200" dirty="0">
                <a:effectLst>
                  <a:outerShdw blurRad="38100" dist="38100" dir="2700000" algn="tl">
                    <a:srgbClr val="000000"/>
                  </a:outerShdw>
                </a:effectLst>
                <a:cs typeface="Times New Roman" charset="0"/>
              </a:rPr>
            </a:br>
            <a:r>
              <a:rPr lang="de-DE" sz="3200" dirty="0">
                <a:effectLst>
                  <a:outerShdw blurRad="38100" dist="38100" dir="2700000" algn="tl">
                    <a:srgbClr val="000000"/>
                  </a:outerShdw>
                </a:effectLst>
                <a:cs typeface="Times New Roman" charset="0"/>
              </a:rPr>
              <a:t>Die Klassen</a:t>
            </a:r>
          </a:p>
        </p:txBody>
      </p:sp>
      <p:sp>
        <p:nvSpPr>
          <p:cNvPr id="47107" name="Text Box 3"/>
          <p:cNvSpPr txBox="1">
            <a:spLocks noChangeArrowheads="1"/>
          </p:cNvSpPr>
          <p:nvPr/>
        </p:nvSpPr>
        <p:spPr bwMode="auto">
          <a:xfrm>
            <a:off x="609600" y="1447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buFontTx/>
              <a:buNone/>
            </a:pPr>
            <a:r>
              <a:rPr lang="de-DE" altLang="de-DE" sz="2400" b="1"/>
              <a:t> </a:t>
            </a:r>
            <a:endParaRPr lang="de-DE" altLang="de-DE" sz="2000" b="1"/>
          </a:p>
        </p:txBody>
      </p:sp>
      <p:graphicFrame>
        <p:nvGraphicFramePr>
          <p:cNvPr id="47206" name="Group 102"/>
          <p:cNvGraphicFramePr>
            <a:graphicFrameLocks noGrp="1"/>
          </p:cNvGraphicFramePr>
          <p:nvPr>
            <p:extLst>
              <p:ext uri="{D42A27DB-BD31-4B8C-83A1-F6EECF244321}">
                <p14:modId xmlns:p14="http://schemas.microsoft.com/office/powerpoint/2010/main" val="248657761"/>
              </p:ext>
            </p:extLst>
          </p:nvPr>
        </p:nvGraphicFramePr>
        <p:xfrm>
          <a:off x="457200" y="908720"/>
          <a:ext cx="8458199" cy="5430767"/>
        </p:xfrm>
        <a:graphic>
          <a:graphicData uri="http://schemas.openxmlformats.org/drawingml/2006/table">
            <a:tbl>
              <a:tblPr/>
              <a:tblGrid>
                <a:gridCol w="1378496">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3240359">
                  <a:extLst>
                    <a:ext uri="{9D8B030D-6E8A-4147-A177-3AD203B41FA5}">
                      <a16:colId xmlns:a16="http://schemas.microsoft.com/office/drawing/2014/main" val="20002"/>
                    </a:ext>
                  </a:extLst>
                </a:gridCol>
                <a:gridCol w="2615208">
                  <a:extLst>
                    <a:ext uri="{9D8B030D-6E8A-4147-A177-3AD203B41FA5}">
                      <a16:colId xmlns:a16="http://schemas.microsoft.com/office/drawing/2014/main" val="20003"/>
                    </a:ext>
                  </a:extLst>
                </a:gridCol>
              </a:tblGrid>
              <a:tr h="935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rgbClr val="000000"/>
                          </a:solidFill>
                          <a:effectLst/>
                          <a:latin typeface="Verdana" pitchFamily="34" charset="0"/>
                        </a:rPr>
                        <a:t>Klasse</a:t>
                      </a:r>
                    </a:p>
                  </a:txBody>
                  <a:tcPr marL="91428" marR="91428" marT="45699" marB="456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rgbClr val="000000"/>
                          </a:solidFill>
                          <a:effectLst/>
                          <a:latin typeface="Verdana" pitchFamily="34" charset="0"/>
                        </a:rPr>
                        <a:t>Kinder</a:t>
                      </a:r>
                    </a:p>
                  </a:txBody>
                  <a:tcPr marL="91428" marR="91428" marT="45699" marB="45699"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tx1"/>
                          </a:solidFill>
                          <a:effectLst/>
                          <a:latin typeface="Verdana" pitchFamily="34" charset="0"/>
                        </a:rPr>
                        <a:t>Besonderheiten</a:t>
                      </a:r>
                    </a:p>
                  </a:txBody>
                  <a:tcPr marL="91428" marR="91428"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1" i="0" u="none" strike="noStrike" cap="none" normalizeH="0" baseline="0" dirty="0">
                          <a:ln>
                            <a:noFill/>
                          </a:ln>
                          <a:solidFill>
                            <a:schemeClr val="tx1"/>
                          </a:solidFill>
                          <a:effectLst/>
                          <a:latin typeface="Verdana" pitchFamily="34" charset="0"/>
                        </a:rPr>
                        <a:t>Lehrerin</a:t>
                      </a:r>
                    </a:p>
                  </a:txBody>
                  <a:tcPr marL="91428" marR="91428"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56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rgbClr val="000000"/>
                          </a:solidFill>
                          <a:effectLst/>
                          <a:latin typeface="Verdana" pitchFamily="34" charset="0"/>
                        </a:rPr>
                        <a:t>1A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100" b="0" i="0" u="none" strike="noStrike" cap="none" normalizeH="0" baseline="0" dirty="0">
                          <a:ln>
                            <a:noFill/>
                          </a:ln>
                          <a:solidFill>
                            <a:srgbClr val="000000"/>
                          </a:solidFill>
                          <a:effectLst/>
                          <a:latin typeface="Verdana" pitchFamily="34" charset="0"/>
                        </a:rPr>
                        <a:t>Affenklasse</a:t>
                      </a:r>
                    </a:p>
                  </a:txBody>
                  <a:tcPr marL="91428" marR="91428" marT="45699" marB="456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rgbClr val="000000"/>
                          </a:solidFill>
                          <a:effectLst/>
                          <a:latin typeface="Verdana" pitchFamily="34" charset="0"/>
                        </a:rPr>
                        <a:t>22</a:t>
                      </a:r>
                    </a:p>
                  </a:txBody>
                  <a:tcPr marL="91428" marR="91428" marT="45699" marB="45699"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dirty="0">
                          <a:ln>
                            <a:noFill/>
                          </a:ln>
                          <a:solidFill>
                            <a:schemeClr val="tx1"/>
                          </a:solidFill>
                          <a:effectLst/>
                          <a:latin typeface="Verdana" pitchFamily="34" charset="0"/>
                        </a:rPr>
                        <a:t>In der Schuleingangs-phase unterstützen Frau Meyer und Herr Bigrell die Kinder bei der Bewältigung des Schultages.</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de-DE" sz="2000" b="0" i="0" u="none" strike="noStrike" cap="none" normalizeH="0" baseline="0" dirty="0">
                        <a:ln>
                          <a:noFill/>
                        </a:ln>
                        <a:solidFill>
                          <a:schemeClr val="tx1"/>
                        </a:solidFill>
                        <a:effectLst/>
                        <a:latin typeface="Verdana"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de-DE" sz="2000" b="0" i="0" u="none" strike="noStrike" cap="none" normalizeH="0" baseline="0" dirty="0">
                        <a:ln>
                          <a:noFill/>
                        </a:ln>
                        <a:solidFill>
                          <a:schemeClr val="tx1"/>
                        </a:solidFill>
                        <a:effectLst/>
                        <a:latin typeface="Verdana" pitchFamily="34" charset="0"/>
                      </a:endParaRP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de-DE" sz="2000" b="0" i="0" u="none" strike="noStrike" cap="none" normalizeH="0" baseline="0" dirty="0">
                        <a:ln>
                          <a:noFill/>
                        </a:ln>
                        <a:solidFill>
                          <a:schemeClr val="tx1"/>
                        </a:solidFill>
                        <a:effectLst/>
                        <a:latin typeface="Verdana" pitchFamily="34" charset="0"/>
                      </a:endParaRPr>
                    </a:p>
                  </a:txBody>
                  <a:tcPr marL="91428" marR="91428"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dirty="0">
                          <a:ln>
                            <a:noFill/>
                          </a:ln>
                          <a:solidFill>
                            <a:schemeClr val="tx1"/>
                          </a:solidFill>
                          <a:effectLst/>
                          <a:latin typeface="Verdana" pitchFamily="34" charset="0"/>
                        </a:rPr>
                        <a:t>Herr </a:t>
                      </a:r>
                      <a:r>
                        <a:rPr kumimoji="0" lang="de-DE" sz="2000" b="0" i="0" u="none" strike="noStrike" cap="none" normalizeH="0" baseline="0" dirty="0" err="1">
                          <a:ln>
                            <a:noFill/>
                          </a:ln>
                          <a:solidFill>
                            <a:schemeClr val="tx1"/>
                          </a:solidFill>
                          <a:effectLst/>
                          <a:latin typeface="Verdana" pitchFamily="34" charset="0"/>
                        </a:rPr>
                        <a:t>Hajjawi</a:t>
                      </a:r>
                      <a:endParaRPr kumimoji="0" lang="de-DE" sz="2000" b="0" i="0" u="none" strike="noStrike" cap="none" normalizeH="0" baseline="0" dirty="0">
                        <a:ln>
                          <a:noFill/>
                        </a:ln>
                        <a:solidFill>
                          <a:schemeClr val="tx1"/>
                        </a:solidFill>
                        <a:effectLst/>
                        <a:latin typeface="Verdana" pitchFamily="34" charset="0"/>
                      </a:endParaRPr>
                    </a:p>
                  </a:txBody>
                  <a:tcPr marL="91428" marR="91428"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297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rgbClr val="000000"/>
                          </a:solidFill>
                          <a:effectLst/>
                          <a:latin typeface="Verdana" pitchFamily="34" charset="0"/>
                        </a:rPr>
                        <a:t>1B</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100" b="0" i="0" u="none" strike="noStrike" kern="1200" cap="none" normalizeH="0" baseline="0" dirty="0">
                          <a:ln>
                            <a:noFill/>
                          </a:ln>
                          <a:solidFill>
                            <a:srgbClr val="000000"/>
                          </a:solidFill>
                          <a:effectLst/>
                          <a:latin typeface="Verdana" pitchFamily="34" charset="0"/>
                          <a:ea typeface="+mn-ea"/>
                          <a:cs typeface="+mn-cs"/>
                        </a:rPr>
                        <a:t>Elefantenklasse</a:t>
                      </a:r>
                    </a:p>
                  </a:txBody>
                  <a:tcPr marL="91428" marR="91428" marT="45699" marB="456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rgbClr val="000000"/>
                          </a:solidFill>
                          <a:effectLst/>
                          <a:latin typeface="Verdana" pitchFamily="34" charset="0"/>
                        </a:rPr>
                        <a:t>23</a:t>
                      </a:r>
                    </a:p>
                  </a:txBody>
                  <a:tcPr marL="91428" marR="91428" marT="45699" marB="45699"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de-DE" sz="2800" b="0" i="0" u="none" strike="noStrike" cap="none" normalizeH="0" baseline="0" dirty="0">
                        <a:ln>
                          <a:noFill/>
                        </a:ln>
                        <a:solidFill>
                          <a:schemeClr val="tx1"/>
                        </a:solidFill>
                        <a:effectLst/>
                        <a:latin typeface="Verdana" pitchFamily="34" charset="0"/>
                      </a:endParaRPr>
                    </a:p>
                  </a:txBody>
                  <a:tcPr marL="91428" marR="9142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dirty="0">
                          <a:ln>
                            <a:noFill/>
                          </a:ln>
                          <a:solidFill>
                            <a:schemeClr val="tx1"/>
                          </a:solidFill>
                          <a:effectLst/>
                          <a:latin typeface="Verdana" pitchFamily="34" charset="0"/>
                        </a:rPr>
                        <a:t>Frau </a:t>
                      </a:r>
                      <a:r>
                        <a:rPr kumimoji="0" lang="de-DE" sz="2000" b="0" i="0" u="none" strike="noStrike" cap="none" normalizeH="0" baseline="0" dirty="0" err="1">
                          <a:ln>
                            <a:noFill/>
                          </a:ln>
                          <a:solidFill>
                            <a:schemeClr val="tx1"/>
                          </a:solidFill>
                          <a:effectLst/>
                          <a:latin typeface="Verdana" pitchFamily="34" charset="0"/>
                        </a:rPr>
                        <a:t>Brummel</a:t>
                      </a:r>
                      <a:endParaRPr kumimoji="0" lang="de-DE" sz="2000" b="0" i="0" u="none" strike="noStrike" cap="none" normalizeH="0" baseline="0" dirty="0">
                        <a:ln>
                          <a:noFill/>
                        </a:ln>
                        <a:solidFill>
                          <a:schemeClr val="tx1"/>
                        </a:solidFill>
                        <a:effectLst/>
                        <a:latin typeface="Verdana" pitchFamily="34" charset="0"/>
                      </a:endParaRPr>
                    </a:p>
                  </a:txBody>
                  <a:tcPr marL="91428" marR="91428"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3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rgbClr val="000000"/>
                          </a:solidFill>
                          <a:effectLst/>
                          <a:latin typeface="Verdana" pitchFamily="34" charset="0"/>
                        </a:rPr>
                        <a:t>1C</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100" b="0" i="0" u="none" strike="noStrike" kern="1200" cap="none" normalizeH="0" baseline="0" dirty="0" err="1">
                          <a:ln>
                            <a:noFill/>
                          </a:ln>
                          <a:solidFill>
                            <a:srgbClr val="000000"/>
                          </a:solidFill>
                          <a:effectLst/>
                          <a:latin typeface="Verdana" pitchFamily="34" charset="0"/>
                          <a:ea typeface="+mn-ea"/>
                          <a:cs typeface="+mn-cs"/>
                        </a:rPr>
                        <a:t>Pandaklasse</a:t>
                      </a:r>
                      <a:endParaRPr kumimoji="0" lang="de-DE" sz="1100" b="0" i="0" u="none" strike="noStrike" kern="1200" cap="none" normalizeH="0" baseline="0" dirty="0">
                        <a:ln>
                          <a:noFill/>
                        </a:ln>
                        <a:solidFill>
                          <a:srgbClr val="000000"/>
                        </a:solidFill>
                        <a:effectLst/>
                        <a:latin typeface="Verdana" pitchFamily="34" charset="0"/>
                        <a:ea typeface="+mn-ea"/>
                        <a:cs typeface="+mn-cs"/>
                      </a:endParaRPr>
                    </a:p>
                  </a:txBody>
                  <a:tcPr marL="91428" marR="91428" marT="45699" marB="456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2800" b="0" i="0" u="none" strike="noStrike" cap="none" normalizeH="0" baseline="0" dirty="0">
                          <a:ln>
                            <a:noFill/>
                          </a:ln>
                          <a:solidFill>
                            <a:srgbClr val="000000"/>
                          </a:solidFill>
                          <a:effectLst/>
                          <a:latin typeface="Verdana" pitchFamily="34" charset="0"/>
                        </a:rPr>
                        <a:t>22</a:t>
                      </a:r>
                    </a:p>
                  </a:txBody>
                  <a:tcPr marL="91428" marR="91428" marT="45699" marB="45699"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dirty="0">
                        <a:ln>
                          <a:noFill/>
                        </a:ln>
                        <a:solidFill>
                          <a:schemeClr val="tx1"/>
                        </a:solidFill>
                        <a:effectLst/>
                        <a:latin typeface="Verdana" pitchFamily="34" charset="0"/>
                      </a:endParaRPr>
                    </a:p>
                  </a:txBody>
                  <a:tcPr marL="91428" marR="9142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dirty="0">
                          <a:ln>
                            <a:noFill/>
                          </a:ln>
                          <a:solidFill>
                            <a:schemeClr val="tx1"/>
                          </a:solidFill>
                          <a:effectLst/>
                          <a:latin typeface="Verdana" pitchFamily="34" charset="0"/>
                        </a:rPr>
                        <a:t>Frau Eschen</a:t>
                      </a:r>
                    </a:p>
                  </a:txBody>
                  <a:tcPr marL="91428" marR="91428"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43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600" b="0" i="0" u="none" strike="noStrike" kern="1200" cap="none" normalizeH="0" baseline="0" dirty="0">
                          <a:ln>
                            <a:noFill/>
                          </a:ln>
                          <a:solidFill>
                            <a:srgbClr val="000000"/>
                          </a:solidFill>
                          <a:effectLst/>
                          <a:latin typeface="Verdana" pitchFamily="34" charset="0"/>
                          <a:ea typeface="+mn-ea"/>
                          <a:cs typeface="+mn-cs"/>
                        </a:rPr>
                        <a:t>Sozialpädagogische Fachkräfte</a:t>
                      </a:r>
                    </a:p>
                  </a:txBody>
                  <a:tcPr marL="91428" marR="91428" marT="45699" marB="456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rgbClr val="000000"/>
                        </a:solidFill>
                        <a:effectLst/>
                        <a:latin typeface="Verdana" pitchFamily="34" charset="0"/>
                      </a:endParaRPr>
                    </a:p>
                  </a:txBody>
                  <a:tcPr marL="91428" marR="91428" marT="45699" marB="45699"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dirty="0">
                          <a:ln>
                            <a:noFill/>
                          </a:ln>
                          <a:solidFill>
                            <a:schemeClr val="tx1"/>
                          </a:solidFill>
                          <a:effectLst/>
                          <a:latin typeface="Verdana" pitchFamily="34" charset="0"/>
                        </a:rPr>
                        <a:t>Frau Meyer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dirty="0">
                          <a:ln>
                            <a:noFill/>
                          </a:ln>
                          <a:solidFill>
                            <a:schemeClr val="tx1"/>
                          </a:solidFill>
                          <a:effectLst/>
                          <a:latin typeface="Verdana" pitchFamily="34" charset="0"/>
                        </a:rPr>
                        <a:t>Herr </a:t>
                      </a:r>
                      <a:r>
                        <a:rPr kumimoji="0" lang="de-DE" sz="2000" b="0" i="0" u="none" strike="noStrike" cap="none" normalizeH="0" baseline="0" dirty="0" err="1">
                          <a:ln>
                            <a:noFill/>
                          </a:ln>
                          <a:solidFill>
                            <a:schemeClr val="tx1"/>
                          </a:solidFill>
                          <a:effectLst/>
                          <a:latin typeface="Verdana" pitchFamily="34" charset="0"/>
                        </a:rPr>
                        <a:t>Bigrell</a:t>
                      </a:r>
                      <a:endParaRPr kumimoji="0" lang="de-DE" sz="2000" b="0" i="0" u="none" strike="noStrike" cap="none" normalizeH="0" baseline="0" dirty="0">
                        <a:ln>
                          <a:noFill/>
                        </a:ln>
                        <a:solidFill>
                          <a:schemeClr val="tx1"/>
                        </a:solidFill>
                        <a:effectLst/>
                        <a:latin typeface="Verdana" pitchFamily="34" charset="0"/>
                      </a:endParaRPr>
                    </a:p>
                  </a:txBody>
                  <a:tcPr marL="91428" marR="91428"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65898174"/>
                  </a:ext>
                </a:extLst>
              </a:tr>
              <a:tr h="396198">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sz="1800" b="0" i="0" u="none" strike="noStrike" kern="1200" cap="none" normalizeH="0" baseline="0" dirty="0">
                          <a:ln>
                            <a:noFill/>
                          </a:ln>
                          <a:solidFill>
                            <a:srgbClr val="000000"/>
                          </a:solidFill>
                          <a:effectLst/>
                          <a:latin typeface="Verdana" pitchFamily="34" charset="0"/>
                          <a:ea typeface="+mn-ea"/>
                          <a:cs typeface="+mn-cs"/>
                        </a:rPr>
                        <a:t>Sozialarbeit in der Florianschule</a:t>
                      </a:r>
                    </a:p>
                  </a:txBody>
                  <a:tcPr marL="91428" marR="91428" marT="45699" marB="4569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2800" b="0" i="0" u="none" strike="noStrike" cap="none" normalizeH="0" baseline="0" dirty="0">
                        <a:ln>
                          <a:noFill/>
                        </a:ln>
                        <a:solidFill>
                          <a:srgbClr val="000000"/>
                        </a:solidFill>
                        <a:effectLst/>
                        <a:latin typeface="Verdana" pitchFamily="34" charset="0"/>
                      </a:endParaRPr>
                    </a:p>
                  </a:txBody>
                  <a:tcPr marL="91428" marR="91428" marT="45709" marB="45709"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de-DE" sz="1400" b="0" i="0" u="none" strike="noStrike" cap="none" normalizeH="0" baseline="0" dirty="0">
                        <a:ln>
                          <a:noFill/>
                        </a:ln>
                        <a:solidFill>
                          <a:schemeClr val="tx1"/>
                        </a:solidFill>
                        <a:effectLst/>
                        <a:latin typeface="Verdana" pitchFamily="34" charset="0"/>
                      </a:endParaRPr>
                    </a:p>
                  </a:txBody>
                  <a:tcPr marL="91428" marR="91428"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2000" b="0" i="0" u="none" strike="noStrike" cap="none" normalizeH="0" baseline="0" dirty="0">
                          <a:ln>
                            <a:noFill/>
                          </a:ln>
                          <a:solidFill>
                            <a:schemeClr val="tx1"/>
                          </a:solidFill>
                          <a:effectLst/>
                          <a:latin typeface="Verdana" pitchFamily="34" charset="0"/>
                        </a:rPr>
                        <a:t>Frau </a:t>
                      </a:r>
                      <a:r>
                        <a:rPr kumimoji="0" lang="de-DE" sz="2000" b="0" i="0" u="none" strike="noStrike" cap="none" normalizeH="0" baseline="0" dirty="0" err="1">
                          <a:ln>
                            <a:noFill/>
                          </a:ln>
                          <a:solidFill>
                            <a:schemeClr val="tx1"/>
                          </a:solidFill>
                          <a:effectLst/>
                          <a:latin typeface="Verdana" pitchFamily="34" charset="0"/>
                        </a:rPr>
                        <a:t>Grzeda</a:t>
                      </a:r>
                      <a:r>
                        <a:rPr kumimoji="0" lang="de-DE" sz="2000" b="0" i="0" u="none" strike="noStrike" cap="none" normalizeH="0" baseline="0">
                          <a:ln>
                            <a:noFill/>
                          </a:ln>
                          <a:solidFill>
                            <a:schemeClr val="tx1"/>
                          </a:solidFill>
                          <a:effectLst/>
                          <a:latin typeface="Verdana" pitchFamily="34" charset="0"/>
                        </a:rPr>
                        <a:t>, </a:t>
                      </a:r>
                      <a:br>
                        <a:rPr kumimoji="0" lang="de-DE" sz="2000" b="0" i="0" u="none" strike="noStrike" cap="none" normalizeH="0" baseline="0">
                          <a:ln>
                            <a:noFill/>
                          </a:ln>
                          <a:solidFill>
                            <a:schemeClr val="tx1"/>
                          </a:solidFill>
                          <a:effectLst/>
                          <a:latin typeface="Verdana" pitchFamily="34" charset="0"/>
                        </a:rPr>
                      </a:br>
                      <a:r>
                        <a:rPr kumimoji="0" lang="de-DE" sz="2000" b="0" i="0" u="none" strike="noStrike" cap="none" normalizeH="0" baseline="0">
                          <a:ln>
                            <a:noFill/>
                          </a:ln>
                          <a:solidFill>
                            <a:schemeClr val="tx1"/>
                          </a:solidFill>
                          <a:effectLst/>
                          <a:latin typeface="Verdana" pitchFamily="34" charset="0"/>
                        </a:rPr>
                        <a:t>Frau </a:t>
                      </a:r>
                      <a:r>
                        <a:rPr kumimoji="0" lang="de-DE" sz="2000" b="0" i="0" u="none" strike="noStrike" cap="none" normalizeH="0" baseline="0" dirty="0">
                          <a:ln>
                            <a:noFill/>
                          </a:ln>
                          <a:solidFill>
                            <a:schemeClr val="tx1"/>
                          </a:solidFill>
                          <a:effectLst/>
                          <a:latin typeface="Verdana" pitchFamily="34" charset="0"/>
                        </a:rPr>
                        <a:t>Gassert</a:t>
                      </a:r>
                    </a:p>
                  </a:txBody>
                  <a:tcPr marL="91428" marR="91428" marT="45699" marB="4569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0"/>
            <a:ext cx="8243888" cy="731838"/>
          </a:xfrm>
          <a:solidFill>
            <a:srgbClr val="6699FF"/>
          </a:solidFill>
        </p:spPr>
        <p:txBody>
          <a:bodyPr/>
          <a:lstStyle/>
          <a:p>
            <a:pPr eaLnBrk="1" hangingPunct="1">
              <a:defRPr/>
            </a:pPr>
            <a:r>
              <a:rPr lang="de-DE" sz="3600">
                <a:effectLst>
                  <a:outerShdw blurRad="38100" dist="38100" dir="2700000" algn="tl">
                    <a:srgbClr val="000000"/>
                  </a:outerShdw>
                </a:effectLst>
              </a:rPr>
              <a:t>Tagesordnung</a:t>
            </a:r>
          </a:p>
        </p:txBody>
      </p:sp>
      <p:sp>
        <p:nvSpPr>
          <p:cNvPr id="3" name="Rechteck 2"/>
          <p:cNvSpPr/>
          <p:nvPr/>
        </p:nvSpPr>
        <p:spPr>
          <a:xfrm>
            <a:off x="539552" y="1052737"/>
            <a:ext cx="8280920" cy="5663089"/>
          </a:xfrm>
          <a:prstGeom prst="rect">
            <a:avLst/>
          </a:prstGeom>
        </p:spPr>
        <p:txBody>
          <a:bodyPr wrap="square">
            <a:spAutoFit/>
          </a:bodyPr>
          <a:lstStyle/>
          <a:p>
            <a:pPr marL="342900" indent="-342900" eaLnBrk="1" hangingPunct="1">
              <a:spcBef>
                <a:spcPct val="50000"/>
              </a:spcBef>
              <a:defRPr/>
            </a:pPr>
            <a:r>
              <a:rPr lang="de-DE" sz="1400" b="1" u="sng" dirty="0">
                <a:cs typeface="Times New Roman" charset="0"/>
              </a:rPr>
              <a:t>Gemeinsamer Teil</a:t>
            </a:r>
          </a:p>
          <a:p>
            <a:pPr marL="342900" indent="-342900" eaLnBrk="1" hangingPunct="1">
              <a:spcBef>
                <a:spcPct val="50000"/>
              </a:spcBef>
              <a:defRPr/>
            </a:pPr>
            <a:endParaRPr lang="de-DE" sz="800" b="1" u="sng" dirty="0">
              <a:cs typeface="Times New Roman" charset="0"/>
            </a:endParaRPr>
          </a:p>
          <a:p>
            <a:pPr marL="342900" indent="-342900" eaLnBrk="1" hangingPunct="1">
              <a:spcBef>
                <a:spcPct val="50000"/>
              </a:spcBef>
              <a:defRPr/>
            </a:pPr>
            <a:r>
              <a:rPr lang="de-DE" sz="1400" b="1" dirty="0">
                <a:cs typeface="Times New Roman" charset="0"/>
              </a:rPr>
              <a:t>TOP 1		Begrüßung</a:t>
            </a:r>
          </a:p>
          <a:p>
            <a:pPr marL="342900" indent="-342900" eaLnBrk="1" hangingPunct="1">
              <a:spcBef>
                <a:spcPct val="50000"/>
              </a:spcBef>
              <a:defRPr/>
            </a:pPr>
            <a:r>
              <a:rPr lang="de-DE" sz="1400" b="1" dirty="0">
                <a:cs typeface="Times New Roman" charset="0"/>
              </a:rPr>
              <a:t>TOP 2  		Bewältigung des Schulwegs / Sicherheit</a:t>
            </a:r>
          </a:p>
          <a:p>
            <a:pPr marL="342900" indent="-342900" eaLnBrk="1" hangingPunct="1">
              <a:spcBef>
                <a:spcPct val="50000"/>
              </a:spcBef>
              <a:defRPr/>
            </a:pPr>
            <a:r>
              <a:rPr lang="de-DE" sz="1400" b="1" dirty="0">
                <a:cs typeface="Times New Roman" charset="0"/>
              </a:rPr>
              <a:t>TOP 3		Ablauf des Einschulungstags</a:t>
            </a:r>
          </a:p>
          <a:p>
            <a:pPr marL="342900" indent="-342900" eaLnBrk="1" hangingPunct="1">
              <a:spcBef>
                <a:spcPct val="50000"/>
              </a:spcBef>
              <a:defRPr/>
            </a:pPr>
            <a:r>
              <a:rPr lang="de-DE" sz="1400" b="1" dirty="0">
                <a:cs typeface="Times New Roman" charset="0"/>
              </a:rPr>
              <a:t>TOP 4 		Unterricht in den ersten Schulwochen</a:t>
            </a:r>
          </a:p>
          <a:p>
            <a:pPr marL="342900" indent="-342900" eaLnBrk="1" hangingPunct="1">
              <a:spcBef>
                <a:spcPct val="50000"/>
              </a:spcBef>
              <a:defRPr/>
            </a:pPr>
            <a:r>
              <a:rPr lang="de-DE" sz="1400" b="1" dirty="0">
                <a:cs typeface="Times New Roman" charset="0"/>
              </a:rPr>
              <a:t>TOP 5		Das benötigte Lernmaterial / Zuschüsse</a:t>
            </a:r>
          </a:p>
          <a:p>
            <a:pPr marL="342900" indent="-342900" eaLnBrk="1" hangingPunct="1">
              <a:spcBef>
                <a:spcPct val="50000"/>
              </a:spcBef>
              <a:defRPr/>
            </a:pPr>
            <a:r>
              <a:rPr lang="de-DE" sz="1400" b="1" dirty="0">
                <a:cs typeface="Times New Roman" charset="0"/>
              </a:rPr>
              <a:t>TOP 6		Mut-tut-gut + Die Friedenstreppe + </a:t>
            </a:r>
            <a:r>
              <a:rPr lang="de-DE" sz="1400" b="1" dirty="0" err="1">
                <a:cs typeface="Times New Roman" charset="0"/>
              </a:rPr>
              <a:t>SiS</a:t>
            </a:r>
            <a:endParaRPr lang="de-DE" sz="1400" b="1" dirty="0">
              <a:cs typeface="Times New Roman" charset="0"/>
            </a:endParaRPr>
          </a:p>
          <a:p>
            <a:pPr marL="342900" indent="-342900" eaLnBrk="1" hangingPunct="1">
              <a:spcBef>
                <a:spcPct val="50000"/>
              </a:spcBef>
              <a:defRPr/>
            </a:pPr>
            <a:r>
              <a:rPr lang="de-DE" sz="1400" b="1" dirty="0">
                <a:cs typeface="Times New Roman" charset="0"/>
              </a:rPr>
              <a:t>TOP 7		Kooperation und Mitwirkung in der Schule</a:t>
            </a:r>
          </a:p>
          <a:p>
            <a:pPr marL="342900" indent="-342900" eaLnBrk="1" hangingPunct="1">
              <a:spcBef>
                <a:spcPct val="50000"/>
              </a:spcBef>
              <a:defRPr/>
            </a:pPr>
            <a:r>
              <a:rPr lang="de-DE" sz="1400" b="1" dirty="0">
                <a:cs typeface="Times New Roman" charset="0"/>
              </a:rPr>
              <a:t>			Förderverein – Pflegschaften – Feste und Feiern</a:t>
            </a:r>
          </a:p>
          <a:p>
            <a:pPr marL="342900" indent="-342900" eaLnBrk="1" hangingPunct="1">
              <a:spcBef>
                <a:spcPct val="50000"/>
              </a:spcBef>
              <a:defRPr/>
            </a:pPr>
            <a:r>
              <a:rPr lang="de-DE" sz="1400" b="1" dirty="0">
                <a:cs typeface="Times New Roman" charset="0"/>
              </a:rPr>
              <a:t>TOP 8		Das wünschen wir uns von Ihnen</a:t>
            </a:r>
          </a:p>
          <a:p>
            <a:pPr marL="342900" indent="-342900" eaLnBrk="1" hangingPunct="1">
              <a:spcBef>
                <a:spcPct val="50000"/>
              </a:spcBef>
              <a:defRPr/>
            </a:pPr>
            <a:r>
              <a:rPr lang="de-DE" sz="1400" b="1" dirty="0">
                <a:cs typeface="Times New Roman" charset="0"/>
              </a:rPr>
              <a:t>			Kommunikation - Schul-APP – Verhalten auf dem Schulhof</a:t>
            </a:r>
          </a:p>
          <a:p>
            <a:pPr marL="342900" indent="-342900" eaLnBrk="1" hangingPunct="1">
              <a:spcBef>
                <a:spcPct val="50000"/>
              </a:spcBef>
              <a:defRPr/>
            </a:pPr>
            <a:r>
              <a:rPr lang="de-DE" sz="1400" b="1" dirty="0">
                <a:cs typeface="Times New Roman" charset="0"/>
              </a:rPr>
              <a:t>TOP 9		Offener Ganztag</a:t>
            </a:r>
          </a:p>
          <a:p>
            <a:pPr marL="342900" indent="-342900" eaLnBrk="1" hangingPunct="1">
              <a:spcBef>
                <a:spcPct val="50000"/>
              </a:spcBef>
              <a:defRPr/>
            </a:pPr>
            <a:r>
              <a:rPr lang="de-DE" sz="1400" b="1" dirty="0">
                <a:cs typeface="Times New Roman" charset="0"/>
              </a:rPr>
              <a:t>TOP 10		Bewegliche Ferientage</a:t>
            </a:r>
          </a:p>
          <a:p>
            <a:pPr marL="342900" indent="-342900" eaLnBrk="1" hangingPunct="1">
              <a:spcBef>
                <a:spcPct val="50000"/>
              </a:spcBef>
              <a:defRPr/>
            </a:pPr>
            <a:r>
              <a:rPr lang="de-DE" sz="1400" b="1" dirty="0">
                <a:cs typeface="Times New Roman" charset="0"/>
              </a:rPr>
              <a:t>TOP 11		Förderverein</a:t>
            </a:r>
          </a:p>
          <a:p>
            <a:pPr marL="342900" indent="-342900" eaLnBrk="1" hangingPunct="1">
              <a:spcBef>
                <a:spcPct val="50000"/>
              </a:spcBef>
              <a:defRPr/>
            </a:pPr>
            <a:r>
              <a:rPr lang="de-DE" sz="1400" b="1" dirty="0">
                <a:cs typeface="Times New Roman" charset="0"/>
              </a:rPr>
              <a:t>TOP 12		Fragen / verschiedenes</a:t>
            </a:r>
          </a:p>
          <a:p>
            <a:pPr marL="342900" indent="-342900" eaLnBrk="1" hangingPunct="1">
              <a:spcBef>
                <a:spcPct val="50000"/>
              </a:spcBef>
              <a:defRPr/>
            </a:pPr>
            <a:r>
              <a:rPr lang="de-DE" sz="1400" b="1" dirty="0">
                <a:cs typeface="Times New Roman" charset="0"/>
              </a:rPr>
              <a:t>TOP 13		Kennenlernen der Klassenleitung</a:t>
            </a:r>
          </a:p>
          <a:p>
            <a:pPr marL="342900" indent="-342900" eaLnBrk="1" hangingPunct="1">
              <a:spcBef>
                <a:spcPct val="50000"/>
              </a:spcBef>
              <a:defRPr/>
            </a:pPr>
            <a:endParaRPr lang="de-DE" sz="1400" b="1" dirty="0">
              <a:cs typeface="Times New Roman"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52400"/>
            <a:ext cx="8458200" cy="828328"/>
          </a:xfrm>
          <a:solidFill>
            <a:srgbClr val="6699FF"/>
          </a:solidFill>
        </p:spPr>
        <p:txBody>
          <a:bodyPr/>
          <a:lstStyle/>
          <a:p>
            <a:pPr eaLnBrk="1" hangingPunct="1">
              <a:defRPr/>
            </a:pPr>
            <a:r>
              <a:rPr lang="de-DE" sz="3200" dirty="0">
                <a:effectLst>
                  <a:outerShdw blurRad="38100" dist="38100" dir="2700000" algn="tl">
                    <a:srgbClr val="000000"/>
                  </a:outerShdw>
                </a:effectLst>
                <a:cs typeface="Times New Roman" charset="0"/>
              </a:rPr>
              <a:t> </a:t>
            </a:r>
            <a:br>
              <a:rPr lang="de-DE" sz="3200" dirty="0">
                <a:effectLst>
                  <a:outerShdw blurRad="38100" dist="38100" dir="2700000" algn="tl">
                    <a:srgbClr val="000000"/>
                  </a:outerShdw>
                </a:effectLst>
                <a:cs typeface="Times New Roman" charset="0"/>
              </a:rPr>
            </a:br>
            <a:r>
              <a:rPr lang="de-DE" sz="3200" dirty="0">
                <a:effectLst>
                  <a:outerShdw blurRad="38100" dist="38100" dir="2700000" algn="tl">
                    <a:srgbClr val="000000"/>
                  </a:outerShdw>
                </a:effectLst>
                <a:cs typeface="Times New Roman" charset="0"/>
              </a:rPr>
              <a:t>Ihre Fragen / Klassenlisten</a:t>
            </a:r>
          </a:p>
        </p:txBody>
      </p:sp>
      <p:sp>
        <p:nvSpPr>
          <p:cNvPr id="34822" name="Text Box 6"/>
          <p:cNvSpPr txBox="1">
            <a:spLocks noChangeArrowheads="1"/>
          </p:cNvSpPr>
          <p:nvPr/>
        </p:nvSpPr>
        <p:spPr bwMode="auto">
          <a:xfrm>
            <a:off x="1187624" y="1988840"/>
            <a:ext cx="78486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pPr>
            <a:r>
              <a:rPr lang="de-DE" altLang="de-DE" sz="2400" b="1" dirty="0"/>
              <a:t> Haben Sie noch Fragen?</a:t>
            </a:r>
          </a:p>
          <a:p>
            <a:pPr eaLnBrk="1" hangingPunct="1">
              <a:spcBef>
                <a:spcPct val="50000"/>
              </a:spcBef>
            </a:pPr>
            <a:r>
              <a:rPr lang="de-DE" altLang="de-DE" sz="2400" b="1" dirty="0"/>
              <a:t> </a:t>
            </a:r>
            <a:r>
              <a:rPr lang="de-DE" altLang="de-DE" sz="2400" dirty="0"/>
              <a:t>Dann kann nach dem Vorlesen der </a:t>
            </a:r>
            <a:br>
              <a:rPr lang="de-DE" altLang="de-DE" sz="2400" dirty="0"/>
            </a:br>
            <a:r>
              <a:rPr lang="de-DE" altLang="de-DE" sz="2400" dirty="0"/>
              <a:t>  Klassenlisten der getrennte Teil des  </a:t>
            </a:r>
            <a:br>
              <a:rPr lang="de-DE" altLang="de-DE" sz="2400" dirty="0"/>
            </a:br>
            <a:r>
              <a:rPr lang="de-DE" altLang="de-DE" sz="2400" dirty="0"/>
              <a:t>  Elternabends beginnen:</a:t>
            </a:r>
            <a:br>
              <a:rPr lang="de-DE" altLang="de-DE" sz="2400" dirty="0"/>
            </a:br>
            <a:r>
              <a:rPr lang="de-DE" altLang="de-DE" sz="2400" b="1" dirty="0"/>
              <a:t>       </a:t>
            </a:r>
            <a:br>
              <a:rPr lang="de-DE" altLang="de-DE" sz="2400" b="1" dirty="0"/>
            </a:br>
            <a:r>
              <a:rPr lang="de-DE" altLang="de-DE" sz="2400" b="1" dirty="0">
                <a:solidFill>
                  <a:srgbClr val="660033"/>
                </a:solidFill>
              </a:rPr>
              <a:t> Vielen Dank für Ihre Aufmerksamkeit!</a:t>
            </a:r>
            <a:br>
              <a:rPr lang="de-DE" altLang="de-DE" sz="2400" b="1" dirty="0">
                <a:solidFill>
                  <a:srgbClr val="660033"/>
                </a:solidFill>
              </a:rPr>
            </a:br>
            <a:r>
              <a:rPr lang="de-DE" altLang="de-DE" sz="2400" b="1" dirty="0">
                <a:solidFill>
                  <a:srgbClr val="660033"/>
                </a:solidFill>
              </a:rPr>
              <a:t>   </a:t>
            </a:r>
          </a:p>
          <a:p>
            <a:pPr eaLnBrk="1" hangingPunct="1">
              <a:spcBef>
                <a:spcPct val="50000"/>
              </a:spcBef>
              <a:buFontTx/>
              <a:buNone/>
            </a:pPr>
            <a:r>
              <a:rPr lang="de-DE" altLang="de-DE" sz="2400" b="1" dirty="0">
                <a:solidFill>
                  <a:srgbClr val="660033"/>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22">
                                            <p:txEl>
                                              <p:pRg st="0" end="0"/>
                                            </p:txEl>
                                          </p:spTgt>
                                        </p:tgtEl>
                                        <p:attrNameLst>
                                          <p:attrName>style.visibility</p:attrName>
                                        </p:attrNameLst>
                                      </p:cBhvr>
                                      <p:to>
                                        <p:strVal val="visible"/>
                                      </p:to>
                                    </p:set>
                                    <p:anim calcmode="lin" valueType="num">
                                      <p:cBhvr additive="base">
                                        <p:cTn id="7" dur="500" fill="hold"/>
                                        <p:tgtEl>
                                          <p:spTgt spid="3482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22">
                                            <p:txEl>
                                              <p:pRg st="1" end="1"/>
                                            </p:txEl>
                                          </p:spTgt>
                                        </p:tgtEl>
                                        <p:attrNameLst>
                                          <p:attrName>style.visibility</p:attrName>
                                        </p:attrNameLst>
                                      </p:cBhvr>
                                      <p:to>
                                        <p:strVal val="visible"/>
                                      </p:to>
                                    </p:set>
                                    <p:anim calcmode="lin" valueType="num">
                                      <p:cBhvr additive="base">
                                        <p:cTn id="13" dur="500" fill="hold"/>
                                        <p:tgtEl>
                                          <p:spTgt spid="3482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2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22">
                                            <p:txEl>
                                              <p:pRg st="2" end="2"/>
                                            </p:txEl>
                                          </p:spTgt>
                                        </p:tgtEl>
                                        <p:attrNameLst>
                                          <p:attrName>style.visibility</p:attrName>
                                        </p:attrNameLst>
                                      </p:cBhvr>
                                      <p:to>
                                        <p:strVal val="visible"/>
                                      </p:to>
                                    </p:set>
                                    <p:anim calcmode="lin" valueType="num">
                                      <p:cBhvr additive="base">
                                        <p:cTn id="19" dur="500" fill="hold"/>
                                        <p:tgtEl>
                                          <p:spTgt spid="3482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2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2"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243888" cy="1036638"/>
          </a:xfrm>
          <a:solidFill>
            <a:srgbClr val="6699FF"/>
          </a:solidFill>
        </p:spPr>
        <p:txBody>
          <a:bodyPr/>
          <a:lstStyle/>
          <a:p>
            <a:pPr eaLnBrk="1" hangingPunct="1">
              <a:defRPr/>
            </a:pPr>
            <a:r>
              <a:rPr lang="de-DE" sz="3200">
                <a:effectLst>
                  <a:outerShdw blurRad="38100" dist="38100" dir="2700000" algn="tl">
                    <a:srgbClr val="000000"/>
                  </a:outerShdw>
                </a:effectLst>
                <a:cs typeface="Times New Roman" charset="0"/>
              </a:rPr>
              <a:t>TOP 2       </a:t>
            </a:r>
            <a:br>
              <a:rPr lang="de-DE" sz="3200">
                <a:effectLst>
                  <a:outerShdw blurRad="38100" dist="38100" dir="2700000" algn="tl">
                    <a:srgbClr val="000000"/>
                  </a:outerShdw>
                </a:effectLst>
                <a:cs typeface="Times New Roman" charset="0"/>
              </a:rPr>
            </a:br>
            <a:r>
              <a:rPr lang="de-DE" sz="3200">
                <a:effectLst>
                  <a:outerShdw blurRad="38100" dist="38100" dir="2700000" algn="tl">
                    <a:srgbClr val="000000"/>
                  </a:outerShdw>
                </a:effectLst>
                <a:cs typeface="Times New Roman" charset="0"/>
              </a:rPr>
              <a:t>Bewältigung des Schulwegs</a:t>
            </a:r>
          </a:p>
        </p:txBody>
      </p:sp>
      <p:sp>
        <p:nvSpPr>
          <p:cNvPr id="19463" name="Text Box 7"/>
          <p:cNvSpPr txBox="1">
            <a:spLocks noChangeArrowheads="1"/>
          </p:cNvSpPr>
          <p:nvPr/>
        </p:nvSpPr>
        <p:spPr bwMode="auto">
          <a:xfrm>
            <a:off x="914400" y="1676400"/>
            <a:ext cx="7848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pPr>
            <a:r>
              <a:rPr lang="de-DE" altLang="de-DE" sz="2400" dirty="0"/>
              <a:t> Schulkinder sind Teilnehmer am Straßenverkehr</a:t>
            </a:r>
          </a:p>
          <a:p>
            <a:pPr eaLnBrk="1" hangingPunct="1">
              <a:spcBef>
                <a:spcPct val="50000"/>
              </a:spcBef>
            </a:pPr>
            <a:r>
              <a:rPr lang="de-DE" altLang="de-DE" sz="2400" dirty="0"/>
              <a:t> Schulweg trainieren </a:t>
            </a:r>
            <a:r>
              <a:rPr lang="de-DE" altLang="de-DE" sz="2400" u="sng" dirty="0"/>
              <a:t>vor</a:t>
            </a:r>
            <a:r>
              <a:rPr lang="de-DE" altLang="de-DE" sz="2400" dirty="0"/>
              <a:t> der Einschulung</a:t>
            </a:r>
            <a:br>
              <a:rPr lang="de-DE" altLang="de-DE" sz="2400" dirty="0"/>
            </a:br>
            <a:r>
              <a:rPr lang="de-DE" altLang="de-DE" sz="2400" dirty="0"/>
              <a:t>  </a:t>
            </a:r>
            <a:r>
              <a:rPr lang="de-DE" altLang="de-DE" sz="2000" dirty="0"/>
              <a:t>(den sichersten, nicht unbedingt den kürzesten Weg)</a:t>
            </a:r>
          </a:p>
          <a:p>
            <a:pPr eaLnBrk="1" hangingPunct="1">
              <a:spcBef>
                <a:spcPct val="50000"/>
              </a:spcBef>
            </a:pPr>
            <a:r>
              <a:rPr lang="de-DE" altLang="de-DE" sz="2400" dirty="0"/>
              <a:t> Gefahrenstellen kennen</a:t>
            </a:r>
          </a:p>
          <a:p>
            <a:pPr eaLnBrk="1" hangingPunct="1">
              <a:spcBef>
                <a:spcPct val="50000"/>
              </a:spcBef>
            </a:pPr>
            <a:r>
              <a:rPr lang="de-DE" altLang="de-DE" sz="2400" dirty="0"/>
              <a:t> Fußgänger- bzw. Fahrgemeinschaften bilden</a:t>
            </a:r>
          </a:p>
          <a:p>
            <a:pPr eaLnBrk="1" hangingPunct="1">
              <a:spcBef>
                <a:spcPct val="50000"/>
              </a:spcBef>
            </a:pPr>
            <a:r>
              <a:rPr lang="de-DE" altLang="de-DE" sz="2400" dirty="0"/>
              <a:t> Wenn Kinder mit dem Auto gebracht werden, </a:t>
            </a:r>
            <a:br>
              <a:rPr lang="de-DE" altLang="de-DE" sz="2400" dirty="0"/>
            </a:br>
            <a:r>
              <a:rPr lang="de-DE" altLang="de-DE" sz="2400" dirty="0"/>
              <a:t>  bitte beachten Sie ...</a:t>
            </a:r>
          </a:p>
        </p:txBody>
      </p:sp>
      <p:sp>
        <p:nvSpPr>
          <p:cNvPr id="19464" name="Text Box 8"/>
          <p:cNvSpPr txBox="1">
            <a:spLocks noChangeArrowheads="1"/>
          </p:cNvSpPr>
          <p:nvPr/>
        </p:nvSpPr>
        <p:spPr bwMode="auto">
          <a:xfrm>
            <a:off x="913407" y="5229200"/>
            <a:ext cx="828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buFontTx/>
              <a:buNone/>
            </a:pPr>
            <a:r>
              <a:rPr lang="de-DE" altLang="de-DE" sz="1800" dirty="0">
                <a:solidFill>
                  <a:srgbClr val="FF66FF"/>
                </a:solidFill>
              </a:rPr>
              <a:t>In den ersten Schulwochen und auch sonst im Jahr sehen Sie zu Unterrichtsbeginn und –ende oft Polizeibeamte (z. B. Frau Würtz, unsere Kontaktpolizistin) in der Nähe der Schule.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3">
                                            <p:txEl>
                                              <p:pRg st="0" end="0"/>
                                            </p:txEl>
                                          </p:spTgt>
                                        </p:tgtEl>
                                        <p:attrNameLst>
                                          <p:attrName>style.visibility</p:attrName>
                                        </p:attrNameLst>
                                      </p:cBhvr>
                                      <p:to>
                                        <p:strVal val="visible"/>
                                      </p:to>
                                    </p:set>
                                    <p:anim calcmode="lin" valueType="num">
                                      <p:cBhvr additive="base">
                                        <p:cTn id="7" dur="500" fill="hold"/>
                                        <p:tgtEl>
                                          <p:spTgt spid="194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463">
                                            <p:txEl>
                                              <p:pRg st="1" end="1"/>
                                            </p:txEl>
                                          </p:spTgt>
                                        </p:tgtEl>
                                        <p:attrNameLst>
                                          <p:attrName>style.visibility</p:attrName>
                                        </p:attrNameLst>
                                      </p:cBhvr>
                                      <p:to>
                                        <p:strVal val="visible"/>
                                      </p:to>
                                    </p:set>
                                    <p:anim calcmode="lin" valueType="num">
                                      <p:cBhvr additive="base">
                                        <p:cTn id="13" dur="500" fill="hold"/>
                                        <p:tgtEl>
                                          <p:spTgt spid="194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94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9463">
                                            <p:txEl>
                                              <p:pRg st="2" end="2"/>
                                            </p:txEl>
                                          </p:spTgt>
                                        </p:tgtEl>
                                        <p:attrNameLst>
                                          <p:attrName>style.visibility</p:attrName>
                                        </p:attrNameLst>
                                      </p:cBhvr>
                                      <p:to>
                                        <p:strVal val="visible"/>
                                      </p:to>
                                    </p:set>
                                    <p:anim calcmode="lin" valueType="num">
                                      <p:cBhvr additive="base">
                                        <p:cTn id="19" dur="500" fill="hold"/>
                                        <p:tgtEl>
                                          <p:spTgt spid="194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94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9463">
                                            <p:txEl>
                                              <p:pRg st="3" end="3"/>
                                            </p:txEl>
                                          </p:spTgt>
                                        </p:tgtEl>
                                        <p:attrNameLst>
                                          <p:attrName>style.visibility</p:attrName>
                                        </p:attrNameLst>
                                      </p:cBhvr>
                                      <p:to>
                                        <p:strVal val="visible"/>
                                      </p:to>
                                    </p:set>
                                    <p:anim calcmode="lin" valueType="num">
                                      <p:cBhvr additive="base">
                                        <p:cTn id="25" dur="500" fill="hold"/>
                                        <p:tgtEl>
                                          <p:spTgt spid="194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94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9463">
                                            <p:txEl>
                                              <p:pRg st="4" end="4"/>
                                            </p:txEl>
                                          </p:spTgt>
                                        </p:tgtEl>
                                        <p:attrNameLst>
                                          <p:attrName>style.visibility</p:attrName>
                                        </p:attrNameLst>
                                      </p:cBhvr>
                                      <p:to>
                                        <p:strVal val="visible"/>
                                      </p:to>
                                    </p:set>
                                    <p:anim calcmode="lin" valueType="num">
                                      <p:cBhvr additive="base">
                                        <p:cTn id="31" dur="500" fill="hold"/>
                                        <p:tgtEl>
                                          <p:spTgt spid="194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94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9464">
                                            <p:txEl>
                                              <p:pRg st="0" end="0"/>
                                            </p:txEl>
                                          </p:spTgt>
                                        </p:tgtEl>
                                        <p:attrNameLst>
                                          <p:attrName>style.visibility</p:attrName>
                                        </p:attrNameLst>
                                      </p:cBhvr>
                                      <p:to>
                                        <p:strVal val="visible"/>
                                      </p:to>
                                    </p:set>
                                    <p:anim calcmode="lin" valueType="num">
                                      <p:cBhvr additive="base">
                                        <p:cTn id="37" dur="500" fill="hold"/>
                                        <p:tgtEl>
                                          <p:spTgt spid="19464">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946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build="p" autoUpdateAnimBg="0"/>
      <p:bldP spid="1946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8243888" cy="756320"/>
          </a:xfrm>
          <a:solidFill>
            <a:srgbClr val="6699FF"/>
          </a:solidFill>
        </p:spPr>
        <p:txBody>
          <a:bodyPr/>
          <a:lstStyle/>
          <a:p>
            <a:pPr eaLnBrk="1" hangingPunct="1">
              <a:defRPr/>
            </a:pPr>
            <a:r>
              <a:rPr lang="de-DE" sz="3200" dirty="0">
                <a:effectLst>
                  <a:outerShdw blurRad="38100" dist="38100" dir="2700000" algn="tl">
                    <a:srgbClr val="000000"/>
                  </a:outerShdw>
                </a:effectLst>
                <a:cs typeface="Times New Roman" charset="0"/>
              </a:rPr>
              <a:t>Allgemeine Sicherheit </a:t>
            </a:r>
          </a:p>
        </p:txBody>
      </p:sp>
      <p:sp>
        <p:nvSpPr>
          <p:cNvPr id="23555" name="Text Box 3"/>
          <p:cNvSpPr txBox="1">
            <a:spLocks noChangeArrowheads="1"/>
          </p:cNvSpPr>
          <p:nvPr/>
        </p:nvSpPr>
        <p:spPr bwMode="auto">
          <a:xfrm>
            <a:off x="838200" y="1295400"/>
            <a:ext cx="78486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pPr>
            <a:r>
              <a:rPr lang="de-DE" altLang="de-DE" sz="2400" b="1" dirty="0"/>
              <a:t>Einhalten von Absprachen und Regeln</a:t>
            </a:r>
            <a:br>
              <a:rPr lang="de-DE" altLang="de-DE" sz="2400" b="1" dirty="0"/>
            </a:br>
            <a:r>
              <a:rPr lang="de-DE" altLang="de-DE" sz="2400" dirty="0">
                <a:sym typeface="Wingdings" panose="05000000000000000000" pitchFamily="2" charset="2"/>
              </a:rPr>
              <a:t> </a:t>
            </a:r>
            <a:r>
              <a:rPr lang="de-DE" altLang="de-DE" sz="2400" dirty="0"/>
              <a:t>Zum Beispiel: „Du gehst immer diesen Weg </a:t>
            </a:r>
            <a:br>
              <a:rPr lang="de-DE" altLang="de-DE" sz="2400" dirty="0"/>
            </a:br>
            <a:r>
              <a:rPr lang="de-DE" altLang="de-DE" sz="2400" dirty="0"/>
              <a:t>    mit diesen Kindern zusammen.“</a:t>
            </a:r>
            <a:br>
              <a:rPr lang="de-DE" altLang="de-DE" sz="2400" dirty="0"/>
            </a:br>
            <a:r>
              <a:rPr lang="de-DE" altLang="de-DE" sz="2400" dirty="0">
                <a:sym typeface="Wingdings" panose="05000000000000000000" pitchFamily="2" charset="2"/>
              </a:rPr>
              <a:t> Schulgrundstück in der Pause nicht </a:t>
            </a:r>
            <a:br>
              <a:rPr lang="de-DE" altLang="de-DE" sz="2400" dirty="0">
                <a:sym typeface="Wingdings" panose="05000000000000000000" pitchFamily="2" charset="2"/>
              </a:rPr>
            </a:br>
            <a:r>
              <a:rPr lang="de-DE" altLang="de-DE" sz="2400" dirty="0">
                <a:sym typeface="Wingdings" panose="05000000000000000000" pitchFamily="2" charset="2"/>
              </a:rPr>
              <a:t>    verlassen</a:t>
            </a:r>
            <a:endParaRPr lang="de-DE" altLang="de-DE" sz="2400" dirty="0"/>
          </a:p>
          <a:p>
            <a:pPr eaLnBrk="1" hangingPunct="1">
              <a:spcBef>
                <a:spcPct val="50000"/>
              </a:spcBef>
            </a:pPr>
            <a:r>
              <a:rPr lang="de-DE" altLang="de-DE" sz="2400" b="1" dirty="0"/>
              <a:t>Verlässlichkei</a:t>
            </a:r>
            <a:r>
              <a:rPr lang="de-DE" altLang="de-DE" sz="2400" dirty="0"/>
              <a:t>t von Kindern und Eltern</a:t>
            </a:r>
            <a:br>
              <a:rPr lang="de-DE" altLang="de-DE" sz="2400" dirty="0"/>
            </a:br>
            <a:r>
              <a:rPr lang="de-DE" altLang="de-DE" sz="2400" dirty="0"/>
              <a:t> </a:t>
            </a:r>
            <a:r>
              <a:rPr lang="de-DE" altLang="de-DE" sz="2400" dirty="0">
                <a:sym typeface="Wingdings" panose="05000000000000000000" pitchFamily="2" charset="2"/>
              </a:rPr>
              <a:t> Keine Verabredungen treffen, ohne dass </a:t>
            </a:r>
            <a:br>
              <a:rPr lang="de-DE" altLang="de-DE" sz="2400" dirty="0">
                <a:sym typeface="Wingdings" panose="05000000000000000000" pitchFamily="2" charset="2"/>
              </a:rPr>
            </a:br>
            <a:r>
              <a:rPr lang="de-DE" altLang="de-DE" sz="2400" dirty="0">
                <a:sym typeface="Wingdings" panose="05000000000000000000" pitchFamily="2" charset="2"/>
              </a:rPr>
              <a:t>    Eltern Bescheid wissen!</a:t>
            </a:r>
            <a:br>
              <a:rPr lang="de-DE" altLang="de-DE" sz="2400" dirty="0">
                <a:sym typeface="Wingdings" panose="05000000000000000000" pitchFamily="2" charset="2"/>
              </a:rPr>
            </a:br>
            <a:r>
              <a:rPr lang="de-DE" altLang="de-DE" sz="2400" dirty="0">
                <a:sym typeface="Wingdings" panose="05000000000000000000" pitchFamily="2" charset="2"/>
              </a:rPr>
              <a:t>  Auch Eltern sollten Zusagen verlässlich </a:t>
            </a:r>
            <a:br>
              <a:rPr lang="de-DE" altLang="de-DE" sz="2400" dirty="0">
                <a:sym typeface="Wingdings" panose="05000000000000000000" pitchFamily="2" charset="2"/>
              </a:rPr>
            </a:br>
            <a:r>
              <a:rPr lang="de-DE" altLang="de-DE" sz="2400" dirty="0">
                <a:sym typeface="Wingdings" panose="05000000000000000000" pitchFamily="2" charset="2"/>
              </a:rPr>
              <a:t>    einhalten (z.B. Abholen ...).</a:t>
            </a:r>
            <a:endParaRPr lang="de-DE" altLang="de-DE" sz="2000" dirty="0"/>
          </a:p>
          <a:p>
            <a:pPr eaLnBrk="1" hangingPunct="1">
              <a:spcBef>
                <a:spcPct val="50000"/>
              </a:spcBef>
            </a:pPr>
            <a:r>
              <a:rPr lang="de-DE" altLang="de-DE" sz="2400" b="1" dirty="0"/>
              <a:t>Pünktlichkeit </a:t>
            </a:r>
            <a:r>
              <a:rPr lang="de-DE" altLang="de-DE" sz="2400" dirty="0"/>
              <a:t>(in der Schule und beim   </a:t>
            </a:r>
            <a:br>
              <a:rPr lang="de-DE" altLang="de-DE" sz="2400" dirty="0"/>
            </a:br>
            <a:r>
              <a:rPr lang="de-DE" altLang="de-DE" sz="2400" dirty="0"/>
              <a:t>  Heimweg)</a:t>
            </a:r>
          </a:p>
          <a:p>
            <a:pPr eaLnBrk="1" hangingPunct="1">
              <a:spcBef>
                <a:spcPct val="50000"/>
              </a:spcBef>
            </a:pPr>
            <a:r>
              <a:rPr lang="de-DE" altLang="de-DE" sz="2400" b="1" dirty="0"/>
              <a:t>Kontaktangaben </a:t>
            </a:r>
            <a:r>
              <a:rPr lang="de-DE" altLang="de-DE" sz="2400" dirty="0"/>
              <a:t>müssen immer aktuell sein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52400"/>
            <a:ext cx="8243888" cy="1036638"/>
          </a:xfrm>
          <a:solidFill>
            <a:srgbClr val="6699FF"/>
          </a:solidFill>
        </p:spPr>
        <p:txBody>
          <a:bodyPr/>
          <a:lstStyle/>
          <a:p>
            <a:pPr eaLnBrk="1" hangingPunct="1">
              <a:defRPr/>
            </a:pPr>
            <a:r>
              <a:rPr lang="de-DE" sz="3200" dirty="0">
                <a:effectLst>
                  <a:outerShdw blurRad="38100" dist="38100" dir="2700000" algn="tl">
                    <a:srgbClr val="000000"/>
                  </a:outerShdw>
                </a:effectLst>
                <a:cs typeface="Times New Roman" charset="0"/>
              </a:rPr>
              <a:t>TOP 3</a:t>
            </a:r>
            <a:br>
              <a:rPr lang="de-DE" sz="3200" dirty="0">
                <a:effectLst>
                  <a:outerShdw blurRad="38100" dist="38100" dir="2700000" algn="tl">
                    <a:srgbClr val="000000"/>
                  </a:outerShdw>
                </a:effectLst>
                <a:cs typeface="Times New Roman" charset="0"/>
              </a:rPr>
            </a:br>
            <a:r>
              <a:rPr lang="de-DE" sz="3200" dirty="0">
                <a:effectLst>
                  <a:outerShdw blurRad="38100" dist="38100" dir="2700000" algn="tl">
                    <a:srgbClr val="000000"/>
                  </a:outerShdw>
                </a:effectLst>
                <a:cs typeface="Times New Roman" charset="0"/>
              </a:rPr>
              <a:t>Ablauf des Einschulungstages</a:t>
            </a:r>
          </a:p>
        </p:txBody>
      </p:sp>
      <p:sp>
        <p:nvSpPr>
          <p:cNvPr id="22535" name="Text Box 7"/>
          <p:cNvSpPr txBox="1">
            <a:spLocks noChangeArrowheads="1"/>
          </p:cNvSpPr>
          <p:nvPr/>
        </p:nvSpPr>
        <p:spPr bwMode="auto">
          <a:xfrm>
            <a:off x="457200" y="1268760"/>
            <a:ext cx="8763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buFontTx/>
              <a:buNone/>
            </a:pPr>
            <a:r>
              <a:rPr lang="de-DE" altLang="de-DE" sz="1800" b="1" u="sng" dirty="0"/>
              <a:t>Donnerstag, 03. September 2026</a:t>
            </a:r>
          </a:p>
          <a:p>
            <a:pPr eaLnBrk="1" hangingPunct="1">
              <a:spcBef>
                <a:spcPts val="600"/>
              </a:spcBef>
            </a:pPr>
            <a:r>
              <a:rPr lang="de-DE" altLang="de-DE" sz="1800" dirty="0"/>
              <a:t>Für jede Klasse gibt es eine eigene Einschulungsfeier.</a:t>
            </a:r>
          </a:p>
          <a:p>
            <a:pPr eaLnBrk="1" hangingPunct="1">
              <a:spcBef>
                <a:spcPts val="600"/>
              </a:spcBef>
            </a:pPr>
            <a:r>
              <a:rPr lang="de-DE" altLang="de-DE" sz="1800" dirty="0"/>
              <a:t>Die Feiern werden hier im Forum und in der Kinderküche stattfinden.</a:t>
            </a:r>
          </a:p>
          <a:p>
            <a:pPr eaLnBrk="1" hangingPunct="1">
              <a:spcBef>
                <a:spcPts val="600"/>
              </a:spcBef>
            </a:pPr>
            <a:r>
              <a:rPr lang="de-DE" altLang="de-DE" sz="1800" dirty="0"/>
              <a:t>Im Anschluss an die Einschulungsfeier hier im Forum geht die neue Lerngruppe für eine Unterrichtsstunde in den Klassenraum.</a:t>
            </a:r>
          </a:p>
          <a:p>
            <a:pPr eaLnBrk="1" hangingPunct="1">
              <a:spcBef>
                <a:spcPts val="600"/>
              </a:spcBef>
            </a:pPr>
            <a:r>
              <a:rPr lang="de-DE" altLang="de-DE" sz="1800" dirty="0"/>
              <a:t>Die Eltern des zweiten Schuljahres werden Sie nach der Feier vor der Kinderküche mit Kaffee und Kuchen begrüßen.</a:t>
            </a:r>
          </a:p>
          <a:p>
            <a:pPr eaLnBrk="1" hangingPunct="1">
              <a:spcBef>
                <a:spcPts val="600"/>
              </a:spcBef>
            </a:pPr>
            <a:r>
              <a:rPr lang="de-DE" altLang="de-DE" sz="1800" dirty="0"/>
              <a:t>Die Anfangszeiten der Feiern sind 9.00 Uhr (1a), 9.45 Uhr (1b) und 10.30 Uhr (1c).</a:t>
            </a:r>
          </a:p>
          <a:p>
            <a:pPr eaLnBrk="1" hangingPunct="1">
              <a:spcBef>
                <a:spcPts val="600"/>
              </a:spcBef>
            </a:pPr>
            <a:r>
              <a:rPr lang="de-DE" altLang="de-DE" sz="1800" dirty="0"/>
              <a:t>Fotoecke im Flur – keine Aufnahmen während der Veranstaltung</a:t>
            </a:r>
          </a:p>
          <a:p>
            <a:pPr marL="0" indent="0" eaLnBrk="1" hangingPunct="1">
              <a:spcBef>
                <a:spcPct val="50000"/>
              </a:spcBef>
              <a:buNone/>
            </a:pPr>
            <a:r>
              <a:rPr lang="de-DE" altLang="de-DE" sz="1800" b="1" u="sng" dirty="0"/>
              <a:t>Freitag, 04. September 2026</a:t>
            </a:r>
          </a:p>
          <a:p>
            <a:pPr eaLnBrk="1" hangingPunct="1">
              <a:spcBef>
                <a:spcPts val="600"/>
              </a:spcBef>
            </a:pPr>
            <a:r>
              <a:rPr lang="de-DE" altLang="de-DE" sz="1800" dirty="0"/>
              <a:t>Ökumenischer Gottesdienst um 08:00 Uhr in der Kirche Heilig-Kreuz, alle sind eingeladen!</a:t>
            </a:r>
          </a:p>
          <a:p>
            <a:pPr eaLnBrk="1" hangingPunct="1">
              <a:spcBef>
                <a:spcPts val="600"/>
              </a:spcBef>
            </a:pPr>
            <a:r>
              <a:rPr lang="de-DE" altLang="de-DE" sz="1800" dirty="0"/>
              <a:t>Der Unterricht beginnt dann um 08:45 Uhr.</a:t>
            </a:r>
          </a:p>
          <a:p>
            <a:pPr eaLnBrk="1" hangingPunct="1">
              <a:spcBef>
                <a:spcPts val="600"/>
              </a:spcBef>
            </a:pPr>
            <a:r>
              <a:rPr lang="de-DE" altLang="de-DE" sz="1800" dirty="0"/>
              <a:t>Der Unterricht endet um 11:30 Uhr.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5">
                                            <p:txEl>
                                              <p:pRg st="0" end="0"/>
                                            </p:txEl>
                                          </p:spTgt>
                                        </p:tgtEl>
                                        <p:attrNameLst>
                                          <p:attrName>style.visibility</p:attrName>
                                        </p:attrNameLst>
                                      </p:cBhvr>
                                      <p:to>
                                        <p:strVal val="visible"/>
                                      </p:to>
                                    </p:set>
                                    <p:anim calcmode="lin" valueType="num">
                                      <p:cBhvr additive="base">
                                        <p:cTn id="7" dur="500" fill="hold"/>
                                        <p:tgtEl>
                                          <p:spTgt spid="225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5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5">
                                            <p:txEl>
                                              <p:pRg st="1" end="1"/>
                                            </p:txEl>
                                          </p:spTgt>
                                        </p:tgtEl>
                                        <p:attrNameLst>
                                          <p:attrName>style.visibility</p:attrName>
                                        </p:attrNameLst>
                                      </p:cBhvr>
                                      <p:to>
                                        <p:strVal val="visible"/>
                                      </p:to>
                                    </p:set>
                                    <p:anim calcmode="lin" valueType="num">
                                      <p:cBhvr additive="base">
                                        <p:cTn id="13" dur="500" fill="hold"/>
                                        <p:tgtEl>
                                          <p:spTgt spid="2253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53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68313" y="-242888"/>
            <a:ext cx="8243887" cy="914401"/>
          </a:xfrm>
          <a:solidFill>
            <a:srgbClr val="6699FF"/>
          </a:solidFill>
        </p:spPr>
        <p:txBody>
          <a:bodyPr/>
          <a:lstStyle/>
          <a:p>
            <a:pPr eaLnBrk="1" hangingPunct="1">
              <a:defRPr/>
            </a:pPr>
            <a:r>
              <a:rPr lang="de-DE" sz="2800" dirty="0">
                <a:effectLst>
                  <a:outerShdw blurRad="38100" dist="38100" dir="2700000" algn="tl">
                    <a:srgbClr val="000000"/>
                  </a:outerShdw>
                </a:effectLst>
                <a:cs typeface="Times New Roman" charset="0"/>
              </a:rPr>
              <a:t>TOP 4a</a:t>
            </a:r>
            <a:br>
              <a:rPr lang="de-DE" sz="2800" dirty="0">
                <a:effectLst>
                  <a:outerShdw blurRad="38100" dist="38100" dir="2700000" algn="tl">
                    <a:srgbClr val="000000"/>
                  </a:outerShdw>
                </a:effectLst>
                <a:cs typeface="Times New Roman" charset="0"/>
              </a:rPr>
            </a:br>
            <a:r>
              <a:rPr lang="de-DE" sz="2800" dirty="0">
                <a:effectLst>
                  <a:outerShdw blurRad="38100" dist="38100" dir="2700000" algn="tl">
                    <a:srgbClr val="000000"/>
                  </a:outerShdw>
                </a:effectLst>
                <a:cs typeface="Times New Roman" charset="0"/>
              </a:rPr>
              <a:t>Unterricht in den ersten Schulwochen</a:t>
            </a:r>
          </a:p>
        </p:txBody>
      </p:sp>
      <p:graphicFrame>
        <p:nvGraphicFramePr>
          <p:cNvPr id="26689" name="Group 65"/>
          <p:cNvGraphicFramePr>
            <a:graphicFrameLocks noGrp="1"/>
          </p:cNvGraphicFramePr>
          <p:nvPr>
            <p:extLst>
              <p:ext uri="{D42A27DB-BD31-4B8C-83A1-F6EECF244321}">
                <p14:modId xmlns:p14="http://schemas.microsoft.com/office/powerpoint/2010/main" val="671621989"/>
              </p:ext>
            </p:extLst>
          </p:nvPr>
        </p:nvGraphicFramePr>
        <p:xfrm>
          <a:off x="-44450" y="646113"/>
          <a:ext cx="8991600" cy="6381155"/>
        </p:xfrm>
        <a:graphic>
          <a:graphicData uri="http://schemas.openxmlformats.org/drawingml/2006/table">
            <a:tbl>
              <a:tblPr/>
              <a:tblGrid>
                <a:gridCol w="3127375">
                  <a:extLst>
                    <a:ext uri="{9D8B030D-6E8A-4147-A177-3AD203B41FA5}">
                      <a16:colId xmlns:a16="http://schemas.microsoft.com/office/drawing/2014/main" val="20000"/>
                    </a:ext>
                  </a:extLst>
                </a:gridCol>
                <a:gridCol w="5864225">
                  <a:extLst>
                    <a:ext uri="{9D8B030D-6E8A-4147-A177-3AD203B41FA5}">
                      <a16:colId xmlns:a16="http://schemas.microsoft.com/office/drawing/2014/main" val="20001"/>
                    </a:ext>
                  </a:extLst>
                </a:gridCol>
              </a:tblGrid>
              <a:tr h="10058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a:ln>
                            <a:noFill/>
                          </a:ln>
                          <a:solidFill>
                            <a:srgbClr val="660033"/>
                          </a:solidFill>
                          <a:effectLst/>
                          <a:latin typeface="Verdana" pitchFamily="34" charset="0"/>
                        </a:rPr>
                        <a:t>Unterrichtsumfang</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a:ln>
                            <a:noFill/>
                          </a:ln>
                          <a:solidFill>
                            <a:schemeClr val="tx1"/>
                          </a:solidFill>
                          <a:effectLst/>
                          <a:latin typeface="Verdana" pitchFamily="34" charset="0"/>
                        </a:rPr>
                        <a:t>21 </a:t>
                      </a:r>
                      <a:r>
                        <a:rPr kumimoji="0" lang="de-DE" sz="1800" b="1" i="0" u="none" strike="noStrike" cap="none" normalizeH="0" baseline="0" dirty="0" err="1">
                          <a:ln>
                            <a:noFill/>
                          </a:ln>
                          <a:solidFill>
                            <a:schemeClr val="tx1"/>
                          </a:solidFill>
                          <a:effectLst/>
                          <a:latin typeface="Verdana" pitchFamily="34" charset="0"/>
                        </a:rPr>
                        <a:t>WStd</a:t>
                      </a:r>
                      <a:r>
                        <a:rPr kumimoji="0" lang="de-DE" sz="1800" b="1" i="0" u="none" strike="noStrike" cap="none" normalizeH="0" baseline="0" dirty="0">
                          <a:ln>
                            <a:noFill/>
                          </a:ln>
                          <a:solidFill>
                            <a:schemeClr val="tx1"/>
                          </a:solidFill>
                          <a:effectLst/>
                          <a:latin typeface="Verdana" pitchFamily="34" charset="0"/>
                        </a:rPr>
                        <a:t>. (a 45 Minuten)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a:ln>
                            <a:noFill/>
                          </a:ln>
                          <a:solidFill>
                            <a:schemeClr val="tx1"/>
                          </a:solidFill>
                          <a:effectLst/>
                          <a:latin typeface="Verdana" pitchFamily="34" charset="0"/>
                        </a:rPr>
                        <a:t>plus 4 Std. Lernzeit </a:t>
                      </a:r>
                      <a:r>
                        <a:rPr kumimoji="0" lang="de-DE" sz="1800" b="0" i="0" u="none" strike="noStrike" cap="none" normalizeH="0" baseline="0" dirty="0">
                          <a:ln>
                            <a:noFill/>
                          </a:ln>
                          <a:solidFill>
                            <a:schemeClr val="tx1"/>
                          </a:solidFill>
                          <a:effectLst/>
                          <a:latin typeface="Verdana" pitchFamily="34" charset="0"/>
                        </a:rPr>
                        <a:t>nach dem Mittagessen</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250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rgbClr val="660033"/>
                          </a:solidFill>
                          <a:effectLst/>
                          <a:latin typeface="Verdana" pitchFamily="34" charset="0"/>
                        </a:rPr>
                        <a:t>Gliederung des Schulmorgens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a:ln>
                            <a:noFill/>
                          </a:ln>
                          <a:solidFill>
                            <a:schemeClr val="tx1"/>
                          </a:solidFill>
                          <a:effectLst/>
                          <a:latin typeface="Verdana" pitchFamily="34" charset="0"/>
                        </a:rPr>
                        <a:t>U-Beginn: 8.00 Uhr; </a:t>
                      </a:r>
                      <a:br>
                        <a:rPr kumimoji="0" lang="de-DE" sz="1800" b="1" i="0" u="none" strike="noStrike" cap="none" normalizeH="0" baseline="0" dirty="0">
                          <a:ln>
                            <a:noFill/>
                          </a:ln>
                          <a:solidFill>
                            <a:schemeClr val="tx1"/>
                          </a:solidFill>
                          <a:effectLst/>
                          <a:latin typeface="Verdana" pitchFamily="34" charset="0"/>
                        </a:rPr>
                      </a:br>
                      <a:r>
                        <a:rPr kumimoji="0" lang="de-DE" sz="1800" b="1" i="0" u="none" strike="noStrike" cap="none" normalizeH="0" baseline="0" dirty="0">
                          <a:ln>
                            <a:noFill/>
                          </a:ln>
                          <a:solidFill>
                            <a:schemeClr val="tx1"/>
                          </a:solidFill>
                          <a:effectLst/>
                          <a:latin typeface="Verdana" pitchFamily="34" charset="0"/>
                        </a:rPr>
                        <a:t>Unterricht: 8.00-9.30 Uhr und 10.00-</a:t>
                      </a:r>
                      <a:br>
                        <a:rPr kumimoji="0" lang="de-DE" sz="1800" b="1" i="0" u="none" strike="noStrike" cap="none" normalizeH="0" baseline="0" dirty="0">
                          <a:ln>
                            <a:noFill/>
                          </a:ln>
                          <a:solidFill>
                            <a:schemeClr val="tx1"/>
                          </a:solidFill>
                          <a:effectLst/>
                          <a:latin typeface="Verdana" pitchFamily="34" charset="0"/>
                        </a:rPr>
                      </a:br>
                      <a:r>
                        <a:rPr kumimoji="0" lang="de-DE" sz="1800" b="1" i="0" u="none" strike="noStrike" cap="none" normalizeH="0" baseline="0" dirty="0">
                          <a:ln>
                            <a:noFill/>
                          </a:ln>
                          <a:solidFill>
                            <a:schemeClr val="tx1"/>
                          </a:solidFill>
                          <a:effectLst/>
                          <a:latin typeface="Verdana" pitchFamily="34" charset="0"/>
                        </a:rPr>
                        <a:t>                   11.30 Uhr / 12:35 Uhr</a:t>
                      </a:r>
                      <a:br>
                        <a:rPr kumimoji="0" lang="de-DE" sz="1800" b="1" i="0" u="none" strike="noStrike" cap="none" normalizeH="0" baseline="0" dirty="0">
                          <a:ln>
                            <a:noFill/>
                          </a:ln>
                          <a:solidFill>
                            <a:schemeClr val="tx1"/>
                          </a:solidFill>
                          <a:effectLst/>
                          <a:latin typeface="Verdana" pitchFamily="34" charset="0"/>
                        </a:rPr>
                      </a:br>
                      <a:r>
                        <a:rPr kumimoji="0" lang="de-DE" sz="1800" b="1" i="0" u="none" strike="noStrike" cap="none" normalizeH="0" baseline="0" dirty="0">
                          <a:ln>
                            <a:noFill/>
                          </a:ln>
                          <a:solidFill>
                            <a:schemeClr val="tx1"/>
                          </a:solidFill>
                          <a:effectLst/>
                          <a:latin typeface="Verdana" pitchFamily="34" charset="0"/>
                        </a:rPr>
                        <a:t>Wechsel zwischen Ruhe- und  Bewegungsphasen; </a:t>
                      </a:r>
                      <a:br>
                        <a:rPr kumimoji="0" lang="de-DE" sz="1800" b="1" i="0" u="none" strike="noStrike" cap="none" normalizeH="0" baseline="0" dirty="0">
                          <a:ln>
                            <a:noFill/>
                          </a:ln>
                          <a:solidFill>
                            <a:schemeClr val="tx1"/>
                          </a:solidFill>
                          <a:effectLst/>
                          <a:latin typeface="Verdana" pitchFamily="34" charset="0"/>
                        </a:rPr>
                      </a:br>
                      <a:r>
                        <a:rPr kumimoji="0" lang="de-DE" sz="1800" b="1" i="0" u="none" strike="noStrike" cap="none" normalizeH="0" baseline="0" dirty="0">
                          <a:ln>
                            <a:noFill/>
                          </a:ln>
                          <a:solidFill>
                            <a:schemeClr val="tx1"/>
                          </a:solidFill>
                          <a:effectLst/>
                          <a:latin typeface="Verdana" pitchFamily="34" charset="0"/>
                        </a:rPr>
                        <a:t>Fördern und Fordern; </a:t>
                      </a:r>
                      <a:br>
                        <a:rPr kumimoji="0" lang="de-DE" sz="1800" b="1" i="0" u="none" strike="noStrike" cap="none" normalizeH="0" baseline="0" dirty="0">
                          <a:ln>
                            <a:noFill/>
                          </a:ln>
                          <a:solidFill>
                            <a:schemeClr val="tx1"/>
                          </a:solidFill>
                          <a:effectLst/>
                          <a:latin typeface="Verdana" pitchFamily="34" charset="0"/>
                        </a:rPr>
                      </a:br>
                      <a:r>
                        <a:rPr kumimoji="0" lang="de-DE" sz="1800" b="1" i="0" u="none" strike="noStrike" cap="none" normalizeH="0" baseline="0" dirty="0">
                          <a:ln>
                            <a:noFill/>
                          </a:ln>
                          <a:solidFill>
                            <a:schemeClr val="tx1"/>
                          </a:solidFill>
                          <a:effectLst/>
                          <a:latin typeface="Verdana" pitchFamily="34" charset="0"/>
                        </a:rPr>
                        <a:t>Umstellung auf Schule ist anstrengend! </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33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rgbClr val="660033"/>
                          </a:solidFill>
                          <a:effectLst/>
                          <a:latin typeface="Verdana" pitchFamily="34" charset="0"/>
                        </a:rPr>
                        <a:t>Frühstückspause</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a:ln>
                            <a:noFill/>
                          </a:ln>
                          <a:solidFill>
                            <a:schemeClr val="tx1"/>
                          </a:solidFill>
                          <a:effectLst/>
                          <a:latin typeface="Verdana" pitchFamily="34" charset="0"/>
                        </a:rPr>
                        <a:t>9.30 – 9.40 Uhr</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10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err="1">
                          <a:ln>
                            <a:noFill/>
                          </a:ln>
                          <a:solidFill>
                            <a:srgbClr val="660033"/>
                          </a:solidFill>
                          <a:effectLst/>
                          <a:latin typeface="Verdana" pitchFamily="34" charset="0"/>
                        </a:rPr>
                        <a:t>Hofpause</a:t>
                      </a:r>
                      <a:r>
                        <a:rPr kumimoji="0" lang="de-DE" sz="1800" b="1" i="0" u="none" strike="noStrike" cap="none" normalizeH="0" baseline="0" dirty="0">
                          <a:ln>
                            <a:noFill/>
                          </a:ln>
                          <a:solidFill>
                            <a:srgbClr val="660033"/>
                          </a:solidFill>
                          <a:effectLst/>
                          <a:latin typeface="Verdana" pitchFamily="34" charset="0"/>
                        </a:rPr>
                        <a:t>(n) und </a:t>
                      </a:r>
                      <a:br>
                        <a:rPr kumimoji="0" lang="de-DE" sz="1800" b="1" i="0" u="none" strike="noStrike" cap="none" normalizeH="0" baseline="0" dirty="0">
                          <a:ln>
                            <a:noFill/>
                          </a:ln>
                          <a:solidFill>
                            <a:srgbClr val="660033"/>
                          </a:solidFill>
                          <a:effectLst/>
                          <a:latin typeface="Verdana" pitchFamily="34" charset="0"/>
                        </a:rPr>
                      </a:br>
                      <a:r>
                        <a:rPr kumimoji="0" lang="de-DE" sz="1800" b="1" i="0" u="none" strike="noStrike" cap="none" normalizeH="0" baseline="0" dirty="0">
                          <a:ln>
                            <a:noFill/>
                          </a:ln>
                          <a:solidFill>
                            <a:srgbClr val="660033"/>
                          </a:solidFill>
                          <a:effectLst/>
                          <a:latin typeface="Verdana" pitchFamily="34" charset="0"/>
                        </a:rPr>
                        <a:t>zusätzliche Bewegungspausen</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a:ln>
                            <a:noFill/>
                          </a:ln>
                          <a:solidFill>
                            <a:schemeClr val="tx1"/>
                          </a:solidFill>
                          <a:effectLst/>
                          <a:latin typeface="Verdana" pitchFamily="34" charset="0"/>
                        </a:rPr>
                        <a:t>9.40 – 10.00 Uhr  und 11.30 – 11:50 Uhr          </a:t>
                      </a:r>
                      <a:br>
                        <a:rPr kumimoji="0" lang="de-DE" sz="1800" b="1" i="0" u="none" strike="noStrike" cap="none" normalizeH="0" baseline="0" dirty="0">
                          <a:ln>
                            <a:noFill/>
                          </a:ln>
                          <a:solidFill>
                            <a:schemeClr val="tx1"/>
                          </a:solidFill>
                          <a:effectLst/>
                          <a:latin typeface="Verdana" pitchFamily="34" charset="0"/>
                        </a:rPr>
                      </a:br>
                      <a:r>
                        <a:rPr kumimoji="0" lang="de-DE" sz="1800" b="1" i="0" u="none" strike="noStrike" cap="none" normalizeH="0" baseline="0" dirty="0">
                          <a:ln>
                            <a:noFill/>
                          </a:ln>
                          <a:solidFill>
                            <a:schemeClr val="tx1"/>
                          </a:solidFill>
                          <a:effectLst/>
                          <a:latin typeface="Verdana" pitchFamily="34" charset="0"/>
                        </a:rPr>
                        <a:t>Im 1. Schuljahr zusätzliche Pausen nach Bedarf!</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914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a:ln>
                            <a:noFill/>
                          </a:ln>
                          <a:solidFill>
                            <a:srgbClr val="660033"/>
                          </a:solidFill>
                          <a:effectLst/>
                          <a:latin typeface="Verdana" pitchFamily="34" charset="0"/>
                        </a:rPr>
                        <a:t>OGS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a:ln>
                            <a:noFill/>
                          </a:ln>
                          <a:solidFill>
                            <a:schemeClr val="tx1"/>
                          </a:solidFill>
                          <a:effectLst/>
                          <a:latin typeface="Verdana" pitchFamily="34" charset="0"/>
                        </a:rPr>
                        <a:t>Betreuung für angemeldete Kinder bis 15:00 Uhr, 16:00 Uhr.</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667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a:ln>
                            <a:noFill/>
                          </a:ln>
                          <a:solidFill>
                            <a:srgbClr val="660033"/>
                          </a:solidFill>
                          <a:effectLst/>
                          <a:latin typeface="Verdana" pitchFamily="34" charset="0"/>
                        </a:rPr>
                        <a:t>Fehlen eines</a:t>
                      </a:r>
                      <a:br>
                        <a:rPr kumimoji="0" lang="de-DE" sz="1800" b="1" i="0" u="none" strike="noStrike" cap="none" normalizeH="0" baseline="0">
                          <a:ln>
                            <a:noFill/>
                          </a:ln>
                          <a:solidFill>
                            <a:srgbClr val="660033"/>
                          </a:solidFill>
                          <a:effectLst/>
                          <a:latin typeface="Verdana" pitchFamily="34" charset="0"/>
                        </a:rPr>
                      </a:br>
                      <a:r>
                        <a:rPr kumimoji="0" lang="de-DE" sz="1800" b="1" i="0" u="none" strike="noStrike" cap="none" normalizeH="0" baseline="0">
                          <a:ln>
                            <a:noFill/>
                          </a:ln>
                          <a:solidFill>
                            <a:srgbClr val="660033"/>
                          </a:solidFill>
                          <a:effectLst/>
                          <a:latin typeface="Verdana" pitchFamily="34" charset="0"/>
                        </a:rPr>
                        <a:t>Kindes</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sz="1800" b="1" i="0" u="none" strike="noStrike" cap="none" normalizeH="0" baseline="0" dirty="0">
                          <a:ln>
                            <a:noFill/>
                          </a:ln>
                          <a:solidFill>
                            <a:schemeClr val="tx1"/>
                          </a:solidFill>
                          <a:effectLst/>
                          <a:latin typeface="Verdana" pitchFamily="34" charset="0"/>
                        </a:rPr>
                        <a:t>Mitteilung über die </a:t>
                      </a:r>
                      <a:r>
                        <a:rPr kumimoji="0" lang="de-DE" sz="1800" b="1" i="0" u="none" strike="noStrike" cap="none" normalizeH="0" baseline="0" dirty="0" err="1">
                          <a:ln>
                            <a:noFill/>
                          </a:ln>
                          <a:solidFill>
                            <a:schemeClr val="tx1"/>
                          </a:solidFill>
                          <a:effectLst/>
                          <a:latin typeface="Verdana" pitchFamily="34" charset="0"/>
                        </a:rPr>
                        <a:t>SchulAPP</a:t>
                      </a:r>
                      <a:r>
                        <a:rPr kumimoji="0" lang="de-DE" sz="1800" b="1" i="0" u="none" strike="noStrike" cap="none" normalizeH="0" baseline="0" dirty="0">
                          <a:ln>
                            <a:noFill/>
                          </a:ln>
                          <a:solidFill>
                            <a:schemeClr val="tx1"/>
                          </a:solidFill>
                          <a:effectLst/>
                          <a:latin typeface="Verdana" pitchFamily="34" charset="0"/>
                        </a:rPr>
                        <a:t>, Infos im </a:t>
                      </a:r>
                      <a:r>
                        <a:rPr kumimoji="0" lang="de-DE" sz="1800" b="1" i="0" u="none" strike="noStrike" cap="none" normalizeH="0" baseline="0" dirty="0" err="1">
                          <a:ln>
                            <a:noFill/>
                          </a:ln>
                          <a:solidFill>
                            <a:schemeClr val="tx1"/>
                          </a:solidFill>
                          <a:effectLst/>
                          <a:latin typeface="Verdana" pitchFamily="34" charset="0"/>
                        </a:rPr>
                        <a:t>Floriheft</a:t>
                      </a:r>
                      <a:r>
                        <a:rPr kumimoji="0" lang="de-DE" sz="1800" b="1" i="0" u="none" strike="noStrike" cap="none" normalizeH="0" baseline="0" dirty="0">
                          <a:ln>
                            <a:noFill/>
                          </a:ln>
                          <a:solidFill>
                            <a:schemeClr val="tx1"/>
                          </a:solidFill>
                          <a:effectLst/>
                          <a:latin typeface="Verdana" pitchFamily="34" charset="0"/>
                        </a:rPr>
                        <a:t> mitteilen, in Ausnahmen Anruf in der Schule!</a:t>
                      </a: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26689"/>
                                        </p:tgtEl>
                                        <p:attrNameLst>
                                          <p:attrName>style.visibility</p:attrName>
                                        </p:attrNameLst>
                                      </p:cBhvr>
                                      <p:to>
                                        <p:strVal val="visible"/>
                                      </p:to>
                                    </p:set>
                                    <p:anim calcmode="lin" valueType="num">
                                      <p:cBhvr additive="base">
                                        <p:cTn id="7" dur="500" fill="hold"/>
                                        <p:tgtEl>
                                          <p:spTgt spid="26689"/>
                                        </p:tgtEl>
                                        <p:attrNameLst>
                                          <p:attrName>ppt_x</p:attrName>
                                        </p:attrNameLst>
                                      </p:cBhvr>
                                      <p:tavLst>
                                        <p:tav tm="0">
                                          <p:val>
                                            <p:strVal val="1+#ppt_w/2"/>
                                          </p:val>
                                        </p:tav>
                                        <p:tav tm="100000">
                                          <p:val>
                                            <p:strVal val="#ppt_x"/>
                                          </p:val>
                                        </p:tav>
                                      </p:tavLst>
                                    </p:anim>
                                    <p:anim calcmode="lin" valueType="num">
                                      <p:cBhvr additive="base">
                                        <p:cTn id="8" dur="500" fill="hold"/>
                                        <p:tgtEl>
                                          <p:spTgt spid="266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52400"/>
            <a:ext cx="8243888" cy="1036638"/>
          </a:xfrm>
          <a:solidFill>
            <a:srgbClr val="6699FF"/>
          </a:solidFill>
        </p:spPr>
        <p:txBody>
          <a:bodyPr/>
          <a:lstStyle/>
          <a:p>
            <a:pPr eaLnBrk="1" hangingPunct="1">
              <a:defRPr/>
            </a:pPr>
            <a:r>
              <a:rPr lang="de-DE" sz="3200" dirty="0">
                <a:effectLst>
                  <a:outerShdw blurRad="38100" dist="38100" dir="2700000" algn="tl">
                    <a:srgbClr val="000000"/>
                  </a:outerShdw>
                </a:effectLst>
                <a:cs typeface="Times New Roman" charset="0"/>
              </a:rPr>
              <a:t>TOP 4b     </a:t>
            </a:r>
            <a:br>
              <a:rPr lang="de-DE" sz="3200" dirty="0">
                <a:effectLst>
                  <a:outerShdw blurRad="38100" dist="38100" dir="2700000" algn="tl">
                    <a:srgbClr val="000000"/>
                  </a:outerShdw>
                </a:effectLst>
                <a:cs typeface="Times New Roman" charset="0"/>
              </a:rPr>
            </a:br>
            <a:r>
              <a:rPr lang="de-DE" sz="3200" dirty="0">
                <a:effectLst>
                  <a:outerShdw blurRad="38100" dist="38100" dir="2700000" algn="tl">
                    <a:srgbClr val="000000"/>
                  </a:outerShdw>
                </a:effectLst>
                <a:cs typeface="Times New Roman" charset="0"/>
              </a:rPr>
              <a:t>Lernzeit im ersten Schuljahr</a:t>
            </a:r>
          </a:p>
        </p:txBody>
      </p:sp>
      <p:sp>
        <p:nvSpPr>
          <p:cNvPr id="27674" name="Text Box 26"/>
          <p:cNvSpPr txBox="1">
            <a:spLocks noChangeArrowheads="1"/>
          </p:cNvSpPr>
          <p:nvPr/>
        </p:nvSpPr>
        <p:spPr bwMode="auto">
          <a:xfrm>
            <a:off x="609600" y="1408113"/>
            <a:ext cx="74676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r>
              <a:rPr lang="de-DE" altLang="de-DE" sz="1800" b="1" dirty="0">
                <a:sym typeface="Wingdings" panose="05000000000000000000" pitchFamily="2" charset="2"/>
              </a:rPr>
              <a:t> </a:t>
            </a:r>
            <a:r>
              <a:rPr lang="de-DE" altLang="de-DE" sz="1800" dirty="0">
                <a:sym typeface="Wingdings" panose="05000000000000000000" pitchFamily="2" charset="2"/>
              </a:rPr>
              <a:t>Lernzeiten werden sinnvoll genutzt. Sie dienen der  </a:t>
            </a:r>
            <a:br>
              <a:rPr lang="de-DE" altLang="de-DE" sz="1800" dirty="0">
                <a:sym typeface="Wingdings" panose="05000000000000000000" pitchFamily="2" charset="2"/>
              </a:rPr>
            </a:br>
            <a:r>
              <a:rPr lang="de-DE" altLang="de-DE" sz="1800" dirty="0">
                <a:sym typeface="Wingdings" panose="05000000000000000000" pitchFamily="2" charset="2"/>
              </a:rPr>
              <a:t>   Wiederholung, der Übung und der Vertiefung.</a:t>
            </a:r>
          </a:p>
          <a:p>
            <a:pPr eaLnBrk="1" hangingPunct="1">
              <a:spcBef>
                <a:spcPct val="50000"/>
              </a:spcBef>
            </a:pPr>
            <a:r>
              <a:rPr lang="de-DE" altLang="de-DE" sz="1800" dirty="0"/>
              <a:t> Im ersten Halbjahr ist an 4 Tagen in der Woche – in der </a:t>
            </a:r>
            <a:br>
              <a:rPr lang="de-DE" altLang="de-DE" sz="1800" dirty="0"/>
            </a:br>
            <a:r>
              <a:rPr lang="de-DE" altLang="de-DE" sz="1800" dirty="0"/>
              <a:t>   Regel 13:15 – 14:00 Uhr im Lehrer/OGS Team.</a:t>
            </a:r>
          </a:p>
          <a:p>
            <a:pPr eaLnBrk="1" hangingPunct="1">
              <a:spcBef>
                <a:spcPct val="50000"/>
              </a:spcBef>
            </a:pPr>
            <a:r>
              <a:rPr lang="de-DE" altLang="de-DE" sz="1800" dirty="0">
                <a:sym typeface="Wingdings" panose="05000000000000000000" pitchFamily="2" charset="2"/>
              </a:rPr>
              <a:t> An den Lernzeitstunden nehmen alle Kinder teil, die die OGS </a:t>
            </a:r>
            <a:br>
              <a:rPr lang="de-DE" altLang="de-DE" sz="1800" dirty="0">
                <a:sym typeface="Wingdings" panose="05000000000000000000" pitchFamily="2" charset="2"/>
              </a:rPr>
            </a:br>
            <a:r>
              <a:rPr lang="de-DE" altLang="de-DE" sz="1800" dirty="0">
                <a:sym typeface="Wingdings" panose="05000000000000000000" pitchFamily="2" charset="2"/>
              </a:rPr>
              <a:t>   besuchen.</a:t>
            </a:r>
          </a:p>
          <a:p>
            <a:pPr eaLnBrk="1" hangingPunct="1">
              <a:spcBef>
                <a:spcPct val="50000"/>
              </a:spcBef>
            </a:pPr>
            <a:r>
              <a:rPr lang="de-DE" altLang="de-DE" sz="1800" dirty="0">
                <a:sym typeface="Wingdings" panose="05000000000000000000" pitchFamily="2" charset="2"/>
              </a:rPr>
              <a:t> Vorteil ist die Verzahnung zwischen Unterricht und OGS.</a:t>
            </a:r>
            <a:br>
              <a:rPr lang="de-DE" altLang="de-DE" sz="1800" dirty="0">
                <a:sym typeface="Wingdings" panose="05000000000000000000" pitchFamily="2" charset="2"/>
              </a:rPr>
            </a:br>
            <a:r>
              <a:rPr lang="de-DE" altLang="de-DE" sz="1800" dirty="0">
                <a:sym typeface="Wingdings" panose="05000000000000000000" pitchFamily="2" charset="2"/>
              </a:rPr>
              <a:t>   Außerdem ist für die Kinder die „Arbeitszeit“ strukturierter.</a:t>
            </a:r>
          </a:p>
          <a:p>
            <a:pPr eaLnBrk="1" hangingPunct="1">
              <a:spcBef>
                <a:spcPct val="50000"/>
              </a:spcBef>
              <a:buNone/>
            </a:pPr>
            <a:endParaRPr lang="de-DE" altLang="de-DE" sz="1800" dirty="0">
              <a:sym typeface="Wingdings" panose="05000000000000000000"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74">
                                            <p:txEl>
                                              <p:pRg st="0" end="0"/>
                                            </p:txEl>
                                          </p:spTgt>
                                        </p:tgtEl>
                                        <p:attrNameLst>
                                          <p:attrName>style.visibility</p:attrName>
                                        </p:attrNameLst>
                                      </p:cBhvr>
                                      <p:to>
                                        <p:strVal val="visible"/>
                                      </p:to>
                                    </p:set>
                                    <p:anim calcmode="lin" valueType="num">
                                      <p:cBhvr additive="base">
                                        <p:cTn id="7" dur="500" fill="hold"/>
                                        <p:tgtEl>
                                          <p:spTgt spid="2767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7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74">
                                            <p:txEl>
                                              <p:pRg st="1" end="1"/>
                                            </p:txEl>
                                          </p:spTgt>
                                        </p:tgtEl>
                                        <p:attrNameLst>
                                          <p:attrName>style.visibility</p:attrName>
                                        </p:attrNameLst>
                                      </p:cBhvr>
                                      <p:to>
                                        <p:strVal val="visible"/>
                                      </p:to>
                                    </p:set>
                                    <p:anim calcmode="lin" valueType="num">
                                      <p:cBhvr additive="base">
                                        <p:cTn id="13" dur="500" fill="hold"/>
                                        <p:tgtEl>
                                          <p:spTgt spid="2767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7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74">
                                            <p:txEl>
                                              <p:pRg st="2" end="2"/>
                                            </p:txEl>
                                          </p:spTgt>
                                        </p:tgtEl>
                                        <p:attrNameLst>
                                          <p:attrName>style.visibility</p:attrName>
                                        </p:attrNameLst>
                                      </p:cBhvr>
                                      <p:to>
                                        <p:strVal val="visible"/>
                                      </p:to>
                                    </p:set>
                                    <p:anim calcmode="lin" valueType="num">
                                      <p:cBhvr additive="base">
                                        <p:cTn id="19" dur="500" fill="hold"/>
                                        <p:tgtEl>
                                          <p:spTgt spid="2767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7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74">
                                            <p:txEl>
                                              <p:pRg st="3" end="3"/>
                                            </p:txEl>
                                          </p:spTgt>
                                        </p:tgtEl>
                                        <p:attrNameLst>
                                          <p:attrName>style.visibility</p:attrName>
                                        </p:attrNameLst>
                                      </p:cBhvr>
                                      <p:to>
                                        <p:strVal val="visible"/>
                                      </p:to>
                                    </p:set>
                                    <p:anim calcmode="lin" valueType="num">
                                      <p:cBhvr additive="base">
                                        <p:cTn id="25" dur="500" fill="hold"/>
                                        <p:tgtEl>
                                          <p:spTgt spid="2767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7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52400"/>
            <a:ext cx="8243888" cy="1036638"/>
          </a:xfrm>
          <a:solidFill>
            <a:srgbClr val="6699FF"/>
          </a:solidFill>
        </p:spPr>
        <p:txBody>
          <a:bodyPr/>
          <a:lstStyle/>
          <a:p>
            <a:pPr eaLnBrk="1" hangingPunct="1">
              <a:defRPr/>
            </a:pPr>
            <a:r>
              <a:rPr lang="de-DE" sz="3200" dirty="0">
                <a:effectLst>
                  <a:outerShdw blurRad="38100" dist="38100" dir="2700000" algn="tl">
                    <a:srgbClr val="000000"/>
                  </a:outerShdw>
                </a:effectLst>
                <a:cs typeface="Times New Roman" charset="0"/>
              </a:rPr>
              <a:t>TOP 5     </a:t>
            </a:r>
            <a:br>
              <a:rPr lang="de-DE" sz="3200" dirty="0">
                <a:effectLst>
                  <a:outerShdw blurRad="38100" dist="38100" dir="2700000" algn="tl">
                    <a:srgbClr val="000000"/>
                  </a:outerShdw>
                </a:effectLst>
                <a:cs typeface="Times New Roman" charset="0"/>
              </a:rPr>
            </a:br>
            <a:r>
              <a:rPr lang="de-DE" sz="3200" dirty="0">
                <a:effectLst>
                  <a:outerShdw blurRad="38100" dist="38100" dir="2700000" algn="tl">
                    <a:srgbClr val="000000"/>
                  </a:outerShdw>
                </a:effectLst>
                <a:cs typeface="Times New Roman" charset="0"/>
              </a:rPr>
              <a:t>Das benötigte Lernmaterial</a:t>
            </a:r>
          </a:p>
        </p:txBody>
      </p:sp>
      <p:sp>
        <p:nvSpPr>
          <p:cNvPr id="27674" name="Text Box 26"/>
          <p:cNvSpPr txBox="1">
            <a:spLocks noChangeArrowheads="1"/>
          </p:cNvSpPr>
          <p:nvPr/>
        </p:nvSpPr>
        <p:spPr bwMode="auto">
          <a:xfrm>
            <a:off x="457200" y="1408113"/>
            <a:ext cx="8291264"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50000"/>
              </a:spcBef>
            </a:pPr>
            <a:r>
              <a:rPr lang="de-DE" altLang="de-DE" sz="1800" dirty="0"/>
              <a:t> </a:t>
            </a:r>
            <a:r>
              <a:rPr lang="de-DE" altLang="de-DE" sz="1600" b="1" dirty="0"/>
              <a:t>Eigenanteil und freie Lernmittel:</a:t>
            </a:r>
            <a:br>
              <a:rPr lang="de-DE" altLang="de-DE" sz="1600" dirty="0"/>
            </a:br>
            <a:r>
              <a:rPr lang="de-DE" altLang="de-DE" sz="1600" dirty="0"/>
              <a:t>   Einen Teil der Schulbücher zahlt der Schulträger (freie </a:t>
            </a:r>
            <a:br>
              <a:rPr lang="de-DE" altLang="de-DE" sz="1600" dirty="0"/>
            </a:br>
            <a:r>
              <a:rPr lang="de-DE" altLang="de-DE" sz="1600" dirty="0"/>
              <a:t>   Lernmittel),  einen Teil die Eltern (Eigenanteil)</a:t>
            </a:r>
            <a:br>
              <a:rPr lang="de-DE" altLang="de-DE" sz="1600" dirty="0"/>
            </a:br>
            <a:r>
              <a:rPr lang="de-DE" altLang="de-DE" sz="1600" dirty="0"/>
              <a:t>   </a:t>
            </a:r>
            <a:r>
              <a:rPr lang="de-DE" altLang="de-DE" sz="1600" dirty="0">
                <a:solidFill>
                  <a:srgbClr val="660033"/>
                </a:solidFill>
              </a:rPr>
              <a:t>Eigenanteil (16,00 €) – wird bei der Einschulung gezahlt,  alle </a:t>
            </a:r>
            <a:br>
              <a:rPr lang="de-DE" altLang="de-DE" sz="1600" dirty="0">
                <a:solidFill>
                  <a:srgbClr val="660033"/>
                </a:solidFill>
              </a:rPr>
            </a:br>
            <a:r>
              <a:rPr lang="de-DE" altLang="de-DE" sz="1600" dirty="0">
                <a:solidFill>
                  <a:srgbClr val="660033"/>
                </a:solidFill>
              </a:rPr>
              <a:t>   Informationen hierzu erhalten sie von der Klassenlehrerin</a:t>
            </a:r>
          </a:p>
          <a:p>
            <a:pPr eaLnBrk="1" hangingPunct="1">
              <a:spcBef>
                <a:spcPct val="50000"/>
              </a:spcBef>
            </a:pPr>
            <a:r>
              <a:rPr lang="de-DE" altLang="de-DE" sz="1600" dirty="0">
                <a:solidFill>
                  <a:srgbClr val="660033"/>
                </a:solidFill>
              </a:rPr>
              <a:t> Zusätzlich sammeln wir 10 Euro für Kopien und weitere </a:t>
            </a:r>
            <a:br>
              <a:rPr lang="de-DE" altLang="de-DE" sz="1600" dirty="0">
                <a:solidFill>
                  <a:srgbClr val="660033"/>
                </a:solidFill>
              </a:rPr>
            </a:br>
            <a:r>
              <a:rPr lang="de-DE" altLang="de-DE" sz="1600" dirty="0">
                <a:solidFill>
                  <a:srgbClr val="660033"/>
                </a:solidFill>
              </a:rPr>
              <a:t>   Materialien ein, insgesamt 26 Euro. Freiwillig kann der Betrag auf 30 Euro </a:t>
            </a:r>
            <a:br>
              <a:rPr lang="de-DE" altLang="de-DE" sz="1600" dirty="0">
                <a:solidFill>
                  <a:srgbClr val="660033"/>
                </a:solidFill>
              </a:rPr>
            </a:br>
            <a:r>
              <a:rPr lang="de-DE" altLang="de-DE" sz="1600" dirty="0">
                <a:solidFill>
                  <a:srgbClr val="660033"/>
                </a:solidFill>
              </a:rPr>
              <a:t>   aufgestockt werden.</a:t>
            </a:r>
            <a:br>
              <a:rPr lang="de-DE" altLang="de-DE" sz="1600" dirty="0">
                <a:solidFill>
                  <a:srgbClr val="660033"/>
                </a:solidFill>
              </a:rPr>
            </a:br>
            <a:r>
              <a:rPr lang="de-DE" altLang="de-DE" sz="1600" dirty="0">
                <a:solidFill>
                  <a:srgbClr val="660033"/>
                </a:solidFill>
              </a:rPr>
              <a:t>   </a:t>
            </a:r>
            <a:r>
              <a:rPr lang="de-DE" altLang="de-DE" sz="1600" dirty="0">
                <a:solidFill>
                  <a:srgbClr val="008000"/>
                </a:solidFill>
              </a:rPr>
              <a:t>Befreiung vom Eigenanteil: Empfänger von Leistungen nach</a:t>
            </a:r>
            <a:br>
              <a:rPr lang="de-DE" altLang="de-DE" sz="1600" dirty="0">
                <a:solidFill>
                  <a:srgbClr val="008000"/>
                </a:solidFill>
              </a:rPr>
            </a:br>
            <a:r>
              <a:rPr lang="de-DE" altLang="de-DE" sz="1600" dirty="0">
                <a:solidFill>
                  <a:srgbClr val="008000"/>
                </a:solidFill>
              </a:rPr>
              <a:t>           </a:t>
            </a:r>
            <a:r>
              <a:rPr lang="de-DE" altLang="de-DE" sz="1600" dirty="0">
                <a:solidFill>
                  <a:srgbClr val="008000"/>
                </a:solidFill>
                <a:sym typeface="Wingdings" panose="05000000000000000000" pitchFamily="2" charset="2"/>
              </a:rPr>
              <a:t> SGB II (Bürgergeld)</a:t>
            </a:r>
            <a:br>
              <a:rPr lang="de-DE" altLang="de-DE" sz="1600" dirty="0">
                <a:solidFill>
                  <a:srgbClr val="008000"/>
                </a:solidFill>
                <a:sym typeface="Wingdings" panose="05000000000000000000" pitchFamily="2" charset="2"/>
              </a:rPr>
            </a:br>
            <a:r>
              <a:rPr lang="de-DE" altLang="de-DE" sz="1600" dirty="0">
                <a:solidFill>
                  <a:srgbClr val="008000"/>
                </a:solidFill>
                <a:sym typeface="Wingdings" panose="05000000000000000000" pitchFamily="2" charset="2"/>
              </a:rPr>
              <a:t>            Asylbewerbergesetz (AsylbLG)</a:t>
            </a:r>
            <a:br>
              <a:rPr lang="de-DE" altLang="de-DE" sz="1600" dirty="0">
                <a:solidFill>
                  <a:srgbClr val="008000"/>
                </a:solidFill>
                <a:sym typeface="Wingdings" panose="05000000000000000000" pitchFamily="2" charset="2"/>
              </a:rPr>
            </a:br>
            <a:r>
              <a:rPr lang="de-DE" altLang="de-DE" sz="1600" dirty="0">
                <a:solidFill>
                  <a:srgbClr val="008000"/>
                </a:solidFill>
                <a:sym typeface="Wingdings" panose="05000000000000000000" pitchFamily="2" charset="2"/>
              </a:rPr>
              <a:t>            Wirtschaftlicher Jugendhilfe nach SGB VIII</a:t>
            </a:r>
            <a:br>
              <a:rPr lang="de-DE" altLang="de-DE" sz="1600" dirty="0">
                <a:solidFill>
                  <a:srgbClr val="008000"/>
                </a:solidFill>
                <a:sym typeface="Wingdings" panose="05000000000000000000" pitchFamily="2" charset="2"/>
              </a:rPr>
            </a:br>
            <a:r>
              <a:rPr lang="de-DE" altLang="de-DE" sz="1600" dirty="0">
                <a:solidFill>
                  <a:srgbClr val="008000"/>
                </a:solidFill>
                <a:sym typeface="Wingdings" panose="05000000000000000000" pitchFamily="2" charset="2"/>
              </a:rPr>
              <a:t>    Der entsprechende Nachweis muss rechtzeitig schriftlich   </a:t>
            </a:r>
            <a:br>
              <a:rPr lang="de-DE" altLang="de-DE" sz="1600" dirty="0">
                <a:solidFill>
                  <a:srgbClr val="008000"/>
                </a:solidFill>
                <a:sym typeface="Wingdings" panose="05000000000000000000" pitchFamily="2" charset="2"/>
              </a:rPr>
            </a:br>
            <a:r>
              <a:rPr lang="de-DE" altLang="de-DE" sz="1600" dirty="0">
                <a:solidFill>
                  <a:srgbClr val="008000"/>
                </a:solidFill>
                <a:sym typeface="Wingdings" panose="05000000000000000000" pitchFamily="2" charset="2"/>
              </a:rPr>
              <a:t>    erbracht werden und den Monat August beinhalten. </a:t>
            </a:r>
            <a:endParaRPr lang="de-DE" altLang="de-DE" sz="1600" b="1" dirty="0"/>
          </a:p>
          <a:p>
            <a:pPr eaLnBrk="1" hangingPunct="1">
              <a:spcBef>
                <a:spcPct val="50000"/>
              </a:spcBef>
            </a:pPr>
            <a:r>
              <a:rPr lang="de-DE" altLang="de-DE" sz="1600" b="1" dirty="0"/>
              <a:t> Ausleihbücher</a:t>
            </a:r>
            <a:br>
              <a:rPr lang="de-DE" altLang="de-DE" sz="1600" b="1" dirty="0"/>
            </a:br>
            <a:r>
              <a:rPr lang="de-DE" altLang="de-DE" sz="1600" dirty="0"/>
              <a:t>  Pfleglicher Umgang mit Ausleihbüchern!</a:t>
            </a:r>
          </a:p>
          <a:p>
            <a:pPr eaLnBrk="1" hangingPunct="1">
              <a:spcBef>
                <a:spcPct val="50000"/>
              </a:spcBef>
            </a:pPr>
            <a:r>
              <a:rPr lang="de-DE" altLang="de-DE" sz="1600" dirty="0"/>
              <a:t> </a:t>
            </a:r>
            <a:r>
              <a:rPr lang="de-DE" altLang="de-DE" sz="1600" b="1" dirty="0"/>
              <a:t>Materialliste</a:t>
            </a:r>
          </a:p>
          <a:p>
            <a:pPr eaLnBrk="1" hangingPunct="1">
              <a:spcBef>
                <a:spcPct val="50000"/>
              </a:spcBef>
            </a:pPr>
            <a:r>
              <a:rPr lang="de-DE" altLang="de-DE" sz="1600" b="1" dirty="0"/>
              <a:t> Gewicht des Ranzens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74">
                                            <p:txEl>
                                              <p:pRg st="0" end="0"/>
                                            </p:txEl>
                                          </p:spTgt>
                                        </p:tgtEl>
                                        <p:attrNameLst>
                                          <p:attrName>style.visibility</p:attrName>
                                        </p:attrNameLst>
                                      </p:cBhvr>
                                      <p:to>
                                        <p:strVal val="visible"/>
                                      </p:to>
                                    </p:set>
                                    <p:anim calcmode="lin" valueType="num">
                                      <p:cBhvr additive="base">
                                        <p:cTn id="7" dur="500" fill="hold"/>
                                        <p:tgtEl>
                                          <p:spTgt spid="2767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767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7674">
                                            <p:txEl>
                                              <p:pRg st="1" end="1"/>
                                            </p:txEl>
                                          </p:spTgt>
                                        </p:tgtEl>
                                        <p:attrNameLst>
                                          <p:attrName>style.visibility</p:attrName>
                                        </p:attrNameLst>
                                      </p:cBhvr>
                                      <p:to>
                                        <p:strVal val="visible"/>
                                      </p:to>
                                    </p:set>
                                    <p:anim calcmode="lin" valueType="num">
                                      <p:cBhvr additive="base">
                                        <p:cTn id="13" dur="500" fill="hold"/>
                                        <p:tgtEl>
                                          <p:spTgt spid="2767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767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7674">
                                            <p:txEl>
                                              <p:pRg st="2" end="2"/>
                                            </p:txEl>
                                          </p:spTgt>
                                        </p:tgtEl>
                                        <p:attrNameLst>
                                          <p:attrName>style.visibility</p:attrName>
                                        </p:attrNameLst>
                                      </p:cBhvr>
                                      <p:to>
                                        <p:strVal val="visible"/>
                                      </p:to>
                                    </p:set>
                                    <p:anim calcmode="lin" valueType="num">
                                      <p:cBhvr additive="base">
                                        <p:cTn id="19" dur="500" fill="hold"/>
                                        <p:tgtEl>
                                          <p:spTgt spid="2767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767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7674">
                                            <p:txEl>
                                              <p:pRg st="3" end="3"/>
                                            </p:txEl>
                                          </p:spTgt>
                                        </p:tgtEl>
                                        <p:attrNameLst>
                                          <p:attrName>style.visibility</p:attrName>
                                        </p:attrNameLst>
                                      </p:cBhvr>
                                      <p:to>
                                        <p:strVal val="visible"/>
                                      </p:to>
                                    </p:set>
                                    <p:anim calcmode="lin" valueType="num">
                                      <p:cBhvr additive="base">
                                        <p:cTn id="25" dur="500" fill="hold"/>
                                        <p:tgtEl>
                                          <p:spTgt spid="2767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767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7674">
                                            <p:txEl>
                                              <p:pRg st="4" end="4"/>
                                            </p:txEl>
                                          </p:spTgt>
                                        </p:tgtEl>
                                        <p:attrNameLst>
                                          <p:attrName>style.visibility</p:attrName>
                                        </p:attrNameLst>
                                      </p:cBhvr>
                                      <p:to>
                                        <p:strVal val="visible"/>
                                      </p:to>
                                    </p:set>
                                    <p:anim calcmode="lin" valueType="num">
                                      <p:cBhvr additive="base">
                                        <p:cTn id="31" dur="500" fill="hold"/>
                                        <p:tgtEl>
                                          <p:spTgt spid="2767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767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4"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hteck 1"/>
          <p:cNvSpPr>
            <a:spLocks noChangeArrowheads="1"/>
          </p:cNvSpPr>
          <p:nvPr/>
        </p:nvSpPr>
        <p:spPr bwMode="auto">
          <a:xfrm>
            <a:off x="457200" y="1557338"/>
            <a:ext cx="8220075"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r>
              <a:rPr lang="de-DE" altLang="de-DE" sz="2400" b="1" dirty="0">
                <a:sym typeface="Wingdings" panose="05000000000000000000" pitchFamily="2" charset="2"/>
              </a:rPr>
              <a:t>Antrag auf Gewährung einer Einschulungshilfe möglich</a:t>
            </a:r>
          </a:p>
          <a:p>
            <a:pPr eaLnBrk="1" hangingPunct="1">
              <a:spcBef>
                <a:spcPct val="0"/>
              </a:spcBef>
              <a:buFontTx/>
              <a:buNone/>
            </a:pPr>
            <a:endParaRPr lang="de-DE" altLang="de-DE" sz="2000" dirty="0">
              <a:solidFill>
                <a:srgbClr val="008000"/>
              </a:solidFill>
              <a:sym typeface="Wingdings" panose="05000000000000000000" pitchFamily="2" charset="2"/>
            </a:endParaRPr>
          </a:p>
          <a:p>
            <a:pPr eaLnBrk="1" hangingPunct="1">
              <a:spcBef>
                <a:spcPct val="0"/>
              </a:spcBef>
            </a:pPr>
            <a:r>
              <a:rPr lang="de-DE" altLang="de-DE" sz="2000" dirty="0">
                <a:sym typeface="Wingdings" panose="05000000000000000000" pitchFamily="2" charset="2"/>
              </a:rPr>
              <a:t> Für Ranzen, Stifte und andere Schulmaterialien unbedingt </a:t>
            </a:r>
            <a:br>
              <a:rPr lang="de-DE" altLang="de-DE" sz="2000" dirty="0">
                <a:sym typeface="Wingdings" panose="05000000000000000000" pitchFamily="2" charset="2"/>
              </a:rPr>
            </a:br>
            <a:r>
              <a:rPr lang="de-DE" altLang="de-DE" sz="2000" dirty="0">
                <a:sym typeface="Wingdings" panose="05000000000000000000" pitchFamily="2" charset="2"/>
              </a:rPr>
              <a:t>  Originalbelege aufbewahren</a:t>
            </a:r>
          </a:p>
          <a:p>
            <a:pPr eaLnBrk="1" hangingPunct="1">
              <a:spcBef>
                <a:spcPct val="0"/>
              </a:spcBef>
            </a:pPr>
            <a:r>
              <a:rPr lang="de-DE" altLang="de-DE" sz="2000" dirty="0">
                <a:sym typeface="Wingdings" panose="05000000000000000000" pitchFamily="2" charset="2"/>
              </a:rPr>
              <a:t> Kind muss </a:t>
            </a:r>
            <a:r>
              <a:rPr lang="de-DE" altLang="de-DE" sz="2000" b="1" dirty="0">
                <a:sym typeface="Wingdings" panose="05000000000000000000" pitchFamily="2" charset="2"/>
              </a:rPr>
              <a:t>gültigen Köln-Pass </a:t>
            </a:r>
            <a:r>
              <a:rPr lang="de-DE" altLang="de-DE" sz="2000" dirty="0">
                <a:sym typeface="Wingdings" panose="05000000000000000000" pitchFamily="2" charset="2"/>
              </a:rPr>
              <a:t>haben</a:t>
            </a:r>
          </a:p>
          <a:p>
            <a:pPr eaLnBrk="1" hangingPunct="1">
              <a:spcBef>
                <a:spcPct val="0"/>
              </a:spcBef>
            </a:pPr>
            <a:r>
              <a:rPr lang="de-DE" altLang="de-DE" sz="2000" dirty="0">
                <a:sym typeface="Wingdings" panose="05000000000000000000" pitchFamily="2" charset="2"/>
              </a:rPr>
              <a:t> Gilt nur für 1. Einschulung</a:t>
            </a:r>
          </a:p>
          <a:p>
            <a:pPr eaLnBrk="1" hangingPunct="1">
              <a:spcBef>
                <a:spcPct val="0"/>
              </a:spcBef>
            </a:pPr>
            <a:r>
              <a:rPr lang="de-DE" altLang="de-DE" sz="2000" dirty="0">
                <a:sym typeface="Wingdings" panose="05000000000000000000" pitchFamily="2" charset="2"/>
              </a:rPr>
              <a:t> </a:t>
            </a:r>
            <a:r>
              <a:rPr lang="de-DE" altLang="de-DE" sz="2000" b="1" dirty="0">
                <a:sym typeface="Wingdings" panose="05000000000000000000" pitchFamily="2" charset="2"/>
              </a:rPr>
              <a:t>Formulare</a:t>
            </a:r>
            <a:r>
              <a:rPr lang="de-DE" altLang="de-DE" sz="2000" dirty="0">
                <a:sym typeface="Wingdings" panose="05000000000000000000" pitchFamily="2" charset="2"/>
              </a:rPr>
              <a:t> in der Schule</a:t>
            </a:r>
          </a:p>
          <a:p>
            <a:pPr eaLnBrk="1" hangingPunct="1">
              <a:spcBef>
                <a:spcPct val="0"/>
              </a:spcBef>
            </a:pPr>
            <a:r>
              <a:rPr lang="de-DE" altLang="de-DE" sz="2000" dirty="0">
                <a:sym typeface="Wingdings" panose="05000000000000000000" pitchFamily="2" charset="2"/>
              </a:rPr>
              <a:t> Schulstempel + Unterschrift der Schule nach      </a:t>
            </a:r>
            <a:br>
              <a:rPr lang="de-DE" altLang="de-DE" sz="2000" dirty="0">
                <a:sym typeface="Wingdings" panose="05000000000000000000" pitchFamily="2" charset="2"/>
              </a:rPr>
            </a:br>
            <a:r>
              <a:rPr lang="de-DE" altLang="de-DE" sz="2000" dirty="0">
                <a:sym typeface="Wingdings" panose="05000000000000000000" pitchFamily="2" charset="2"/>
              </a:rPr>
              <a:t>  Schulbeginn</a:t>
            </a:r>
          </a:p>
          <a:p>
            <a:pPr eaLnBrk="1" hangingPunct="1">
              <a:spcBef>
                <a:spcPct val="0"/>
              </a:spcBef>
            </a:pPr>
            <a:r>
              <a:rPr lang="de-DE" altLang="de-DE" sz="2000" dirty="0">
                <a:sym typeface="Wingdings" panose="05000000000000000000" pitchFamily="2" charset="2"/>
              </a:rPr>
              <a:t> Erstattung bis 100,00 EUR (Originalbelege </a:t>
            </a:r>
            <a:br>
              <a:rPr lang="de-DE" altLang="de-DE" sz="2000" dirty="0">
                <a:sym typeface="Wingdings" panose="05000000000000000000" pitchFamily="2" charset="2"/>
              </a:rPr>
            </a:br>
            <a:r>
              <a:rPr lang="de-DE" altLang="de-DE" sz="2000" dirty="0">
                <a:sym typeface="Wingdings" panose="05000000000000000000" pitchFamily="2" charset="2"/>
              </a:rPr>
              <a:t>  beilegen)</a:t>
            </a:r>
          </a:p>
          <a:p>
            <a:pPr eaLnBrk="1" hangingPunct="1">
              <a:spcBef>
                <a:spcPct val="0"/>
              </a:spcBef>
            </a:pPr>
            <a:r>
              <a:rPr lang="de-DE" altLang="de-DE" sz="2000" dirty="0">
                <a:sym typeface="Wingdings" panose="05000000000000000000" pitchFamily="2" charset="2"/>
              </a:rPr>
              <a:t> Muss bis 31.10.2024 bei der Stadt eingereicht werden.</a:t>
            </a:r>
          </a:p>
          <a:p>
            <a:pPr eaLnBrk="1" hangingPunct="1">
              <a:spcBef>
                <a:spcPct val="0"/>
              </a:spcBef>
              <a:buFontTx/>
              <a:buNone/>
            </a:pPr>
            <a:endParaRPr lang="de-DE" altLang="de-DE" sz="1800" dirty="0">
              <a:solidFill>
                <a:srgbClr val="008000"/>
              </a:solidFill>
              <a:sym typeface="Wingdings" panose="05000000000000000000" pitchFamily="2" charset="2"/>
            </a:endParaRPr>
          </a:p>
        </p:txBody>
      </p:sp>
      <p:sp>
        <p:nvSpPr>
          <p:cNvPr id="3" name="Rectangle 2"/>
          <p:cNvSpPr txBox="1">
            <a:spLocks noChangeArrowheads="1"/>
          </p:cNvSpPr>
          <p:nvPr/>
        </p:nvSpPr>
        <p:spPr>
          <a:xfrm>
            <a:off x="457200" y="152400"/>
            <a:ext cx="8243888" cy="1036638"/>
          </a:xfrm>
          <a:prstGeom prst="rect">
            <a:avLst/>
          </a:prstGeom>
          <a:solidFill>
            <a:srgbClr val="6699FF"/>
          </a:solidFill>
        </p:spPr>
        <p:txBody>
          <a:bodyPr/>
          <a:lstStyle/>
          <a:p>
            <a:pPr algn="ctr" eaLnBrk="1" hangingPunct="1">
              <a:lnSpc>
                <a:spcPct val="90000"/>
              </a:lnSpc>
              <a:defRPr/>
            </a:pPr>
            <a:r>
              <a:rPr lang="de-DE" sz="3200" kern="0" dirty="0">
                <a:solidFill>
                  <a:schemeClr val="tx2"/>
                </a:solidFill>
                <a:effectLst>
                  <a:outerShdw blurRad="38100" dist="38100" dir="2700000" algn="tl">
                    <a:srgbClr val="000000"/>
                  </a:outerShdw>
                </a:effectLst>
                <a:latin typeface="+mj-lt"/>
                <a:ea typeface="+mj-ea"/>
                <a:cs typeface="Times New Roman" charset="0"/>
              </a:rPr>
              <a:t>TOP 5 a     </a:t>
            </a:r>
            <a:br>
              <a:rPr lang="de-DE" sz="3200" kern="0" dirty="0">
                <a:solidFill>
                  <a:schemeClr val="tx2"/>
                </a:solidFill>
                <a:effectLst>
                  <a:outerShdw blurRad="38100" dist="38100" dir="2700000" algn="tl">
                    <a:srgbClr val="000000"/>
                  </a:outerShdw>
                </a:effectLst>
                <a:latin typeface="+mj-lt"/>
                <a:ea typeface="+mj-ea"/>
                <a:cs typeface="Times New Roman" charset="0"/>
              </a:rPr>
            </a:br>
            <a:r>
              <a:rPr lang="de-DE" sz="3200" kern="0" dirty="0">
                <a:solidFill>
                  <a:schemeClr val="tx2"/>
                </a:solidFill>
                <a:effectLst>
                  <a:outerShdw blurRad="38100" dist="38100" dir="2700000" algn="tl">
                    <a:srgbClr val="000000"/>
                  </a:outerShdw>
                </a:effectLst>
                <a:latin typeface="+mj-lt"/>
                <a:ea typeface="+mj-ea"/>
                <a:cs typeface="Times New Roman" charset="0"/>
              </a:rPr>
              <a:t>Zuschüsse möglich</a:t>
            </a:r>
          </a:p>
        </p:txBody>
      </p:sp>
    </p:spTree>
  </p:cSld>
  <p:clrMapOvr>
    <a:masterClrMapping/>
  </p:clrMapOvr>
</p:sld>
</file>

<file path=ppt/theme/theme1.xml><?xml version="1.0" encoding="utf-8"?>
<a:theme xmlns:a="http://schemas.openxmlformats.org/drawingml/2006/main" name="Ballons">
  <a:themeElements>
    <a:clrScheme name="Ball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ns">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l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0</TotalTime>
  <Words>1695</Words>
  <Application>Microsoft Office PowerPoint</Application>
  <PresentationFormat>Bildschirmpräsentation (4:3)</PresentationFormat>
  <Paragraphs>177</Paragraphs>
  <Slides>20</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Arial</vt:lpstr>
      <vt:lpstr>Calibri</vt:lpstr>
      <vt:lpstr>Times New Roman</vt:lpstr>
      <vt:lpstr>Verdana</vt:lpstr>
      <vt:lpstr>Wingdings</vt:lpstr>
      <vt:lpstr>Ballons</vt:lpstr>
      <vt:lpstr>      GGS Neusser Straße - Florianschule  Elternabend  für die Eltern der 1.Schuljahre  02. Juli 2026   </vt:lpstr>
      <vt:lpstr>Tagesordnung</vt:lpstr>
      <vt:lpstr>TOP 2        Bewältigung des Schulwegs</vt:lpstr>
      <vt:lpstr>Allgemeine Sicherheit </vt:lpstr>
      <vt:lpstr>TOP 3 Ablauf des Einschulungstages</vt:lpstr>
      <vt:lpstr>TOP 4a Unterricht in den ersten Schulwochen</vt:lpstr>
      <vt:lpstr>TOP 4b      Lernzeit im ersten Schuljahr</vt:lpstr>
      <vt:lpstr>TOP 5      Das benötigte Lernmaterial</vt:lpstr>
      <vt:lpstr>PowerPoint-Präsentation</vt:lpstr>
      <vt:lpstr>TOP 6      Teilnahme am Training Mut-tut-gut Friedenstreppe und SiS Schule ohne Rassismus- Schule mit Courage</vt:lpstr>
      <vt:lpstr>PowerPoint-Präsentation</vt:lpstr>
      <vt:lpstr>TOP 7a   Kooperation Elternhaus / Schule</vt:lpstr>
      <vt:lpstr>Kommunikationswege</vt:lpstr>
      <vt:lpstr>TOP 7b   Mitwirkung in der Schule</vt:lpstr>
      <vt:lpstr>TOP 8     Offener Ganztag</vt:lpstr>
      <vt:lpstr>TOP 9   Bewegliche Ferientage</vt:lpstr>
      <vt:lpstr>TOP 10   Förderverein der Florianschule</vt:lpstr>
      <vt:lpstr>TOP 11   Klasseneinteilung</vt:lpstr>
      <vt:lpstr> Die Klassen</vt:lpstr>
      <vt:lpstr>  Ihre Fragen / Klassenlisten</vt:lpstr>
    </vt:vector>
  </TitlesOfParts>
  <Company>BSE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Wolfram Bockschewsky</dc:creator>
  <cp:lastModifiedBy>Max Rade</cp:lastModifiedBy>
  <cp:revision>305</cp:revision>
  <cp:lastPrinted>2023-06-01T16:48:11Z</cp:lastPrinted>
  <dcterms:created xsi:type="dcterms:W3CDTF">2004-03-03T06:46:09Z</dcterms:created>
  <dcterms:modified xsi:type="dcterms:W3CDTF">2026-07-02T15:03:54Z</dcterms:modified>
</cp:coreProperties>
</file>